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8C81-94CA-67F1-A790-EFDA9F6D7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7C500-1A26-D873-8DC6-F3F2D312F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2ECE6-D076-0983-47F2-5D0800C5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DED64-126A-308E-C8DA-673AE0C3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DA6CF-31A7-B97E-6D86-518F71AF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3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D87-E714-5AA7-59F9-1AB60469F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39944-A3DF-FBAF-6E6F-CC860B6E9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EF1FA-13B3-9559-AE5E-A65DA234E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C3CDA-FD17-D57B-01FD-82FBFC67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C557D-DC08-AF6B-3D0F-18BA3FC8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4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1B002-21DF-BFD4-0B1B-2934F357F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AB60F-DC4B-5AFD-3AB7-86E27328E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19522-643D-8EF8-4901-B2134982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5C047-D24E-7902-86D7-3AEFA6F4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57065-C4C1-CAC8-85A8-A8CE8B93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3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96B8-0DB9-8C61-FAD4-67714CE0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8C54A-FE25-F9C5-9006-06EA75119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B1BDD-99BF-6A06-F9BB-E062165F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0F9AC-B77F-A020-5B52-55A449C8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D9C4F-123E-0892-8602-DDD29935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3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D8D1-6315-2388-CF4E-06FE9E9D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A3C31-FFEB-0DB2-CFA2-03537C127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732C8-2E4A-D1D8-AF3C-65525584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0704A-4AEF-D38F-4DF8-85D549D32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5EE82-AB53-04CE-0938-06B5CFF3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5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894D-B2CF-715C-0799-48D4D823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E2A7C-0D30-A8BD-E028-8175C7548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BE591-3E84-362E-7FB7-6A25A147A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9FD19-33FB-F57D-68D4-4FEF4021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03DCA-3850-633D-45C9-A930C6DD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46F6D-9139-8EED-02E5-EB23419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18665-9BE2-B06D-5A30-9F8E3A88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7FEF-E171-3148-389D-E8995CB28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D297E-9449-8812-AA17-76200DD6F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1CF51B-CF19-EA11-46FF-C390809BE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3D607-CC7E-6C98-08FE-CF19E88C0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E919F-3573-ECA5-2DBB-4BC58C49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224821-3DBF-64D3-5E8B-369A53EF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CAB22E-F451-277D-B709-E58FFF2B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6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025C-94C7-738D-130E-FE41852C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B29F9-6448-C6F1-D747-9CD9F01A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07003-6077-31C9-8FF4-A6883AD63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C3211-B73B-B0D4-E8BE-CAA5CBFE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1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2FA8F3-0492-D3A6-9EAE-7257AED5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4D942-85A4-4AEF-8C04-9D4AD7C8D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2CCC3-6FEE-2693-9E48-750368FA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3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B1BC-A0D1-993A-AB56-92657BD1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55302-7757-C527-FDCA-956F72D16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9DE12-9A90-CE8C-98A2-BBABE4AF2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79F78-A0BD-6A8A-10D0-E318FCBD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F40AC-A534-6BF8-AB30-4B8B22914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644EC-3188-5354-675A-E22918AE3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8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8016-EA2A-F099-7841-3A93664C2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E25098-7894-8F10-FC66-3D1718930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4143-7508-512D-3FCE-6D4406957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E5F94-606F-48EB-51FD-C9B05B2F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621F5-BEDD-3BC7-645F-16C2E2AB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40AB1-6933-1C18-E400-048AABDD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1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7D7F6E-E180-3C4C-1AA6-B816E7B2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A52F2-4145-04AA-5D58-1910A23CB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D355E-52B7-92F5-C6A3-F237BFF97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F4E94-ADA5-4952-B4DB-EFBB58BCFC17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203A7-06D9-B884-9DCC-F48577DFF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98B05-6B78-98CB-053E-F013A0CB8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0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4748-C79A-F38A-D48C-21D15A65D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 to Headers Shield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95AF2-559E-3A1E-44D7-75F728D016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Lafe Spietz</a:t>
            </a:r>
          </a:p>
          <a:p>
            <a:r>
              <a:rPr lang="en-US" dirty="0"/>
              <a:t>NIST </a:t>
            </a:r>
          </a:p>
          <a:p>
            <a:r>
              <a:rPr lang="en-US" dirty="0"/>
              <a:t>Summer 2024</a:t>
            </a:r>
          </a:p>
        </p:txBody>
      </p:sp>
    </p:spTree>
    <p:extLst>
      <p:ext uri="{BB962C8B-B14F-4D97-AF65-F5344CB8AC3E}">
        <p14:creationId xmlns:p14="http://schemas.microsoft.com/office/powerpoint/2010/main" val="420505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C22E-B469-5A37-B7BC-F41B88EB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 of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0778-5A02-28B4-483E-317062AA2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PCB Arduino-to-headers-shield</a:t>
            </a:r>
          </a:p>
          <a:p>
            <a:r>
              <a:rPr lang="en-US" dirty="0"/>
              <a:t>0.1” Header strips</a:t>
            </a:r>
          </a:p>
          <a:p>
            <a:r>
              <a:rPr lang="en-US" dirty="0"/>
              <a:t>100 </a:t>
            </a:r>
            <a:r>
              <a:rPr lang="en-US" dirty="0" err="1"/>
              <a:t>kOhm</a:t>
            </a:r>
            <a:r>
              <a:rPr lang="en-US" dirty="0"/>
              <a:t> axial resistor</a:t>
            </a:r>
          </a:p>
          <a:p>
            <a:r>
              <a:rPr lang="en-US" dirty="0"/>
              <a:t>330 ohm axial resistor</a:t>
            </a:r>
          </a:p>
          <a:p>
            <a:r>
              <a:rPr lang="en-US" dirty="0"/>
              <a:t>1000 </a:t>
            </a:r>
            <a:r>
              <a:rPr lang="en-US" dirty="0" err="1"/>
              <a:t>uF</a:t>
            </a:r>
            <a:r>
              <a:rPr lang="en-US" dirty="0"/>
              <a:t> electrolytic capacitor with greater than 6 V max</a:t>
            </a:r>
          </a:p>
          <a:p>
            <a:r>
              <a:rPr lang="en-US" dirty="0"/>
              <a:t>2, 4 and 8 pin 0.1 inch female </a:t>
            </a:r>
            <a:r>
              <a:rPr lang="en-US"/>
              <a:t>to female header cables, 6” long</a:t>
            </a:r>
            <a:endParaRPr lang="en-US" dirty="0"/>
          </a:p>
          <a:p>
            <a:r>
              <a:rPr lang="en-US" dirty="0"/>
              <a:t>Soldering iron and solder</a:t>
            </a:r>
          </a:p>
          <a:p>
            <a:r>
              <a:rPr lang="en-US" dirty="0"/>
              <a:t>An Arduino UNO is useful in assembly for holding pins in place during soldering</a:t>
            </a:r>
          </a:p>
        </p:txBody>
      </p:sp>
    </p:spTree>
    <p:extLst>
      <p:ext uri="{BB962C8B-B14F-4D97-AF65-F5344CB8AC3E}">
        <p14:creationId xmlns:p14="http://schemas.microsoft.com/office/powerpoint/2010/main" val="79398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DD7C-E5D0-1E8A-441A-154C50F4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Kit</a:t>
            </a:r>
          </a:p>
        </p:txBody>
      </p: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2DAA66E1-6B79-D40F-28C3-5E500335A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062" y="1809981"/>
            <a:ext cx="5640679" cy="465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0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8A4F-1DBB-8E62-4F94-AD9BC9CC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</a:t>
            </a:r>
          </a:p>
        </p:txBody>
      </p: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70AA87BC-E90F-9E20-DC55-5E42A18DC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422" y="1386243"/>
            <a:ext cx="6985431" cy="518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0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A0E2-D998-DBCA-F851-B10E7DDB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0.1” Header Cables: 2,4 and 8 pin, 6” long</a:t>
            </a:r>
          </a:p>
        </p:txBody>
      </p:sp>
      <p:pic>
        <p:nvPicPr>
          <p:cNvPr id="5" name="Picture 4" descr="A picture containing electronics, adapter&#10;&#10;Description automatically generated">
            <a:extLst>
              <a:ext uri="{FF2B5EF4-FFF2-40B4-BE49-F238E27FC236}">
                <a16:creationId xmlns:a16="http://schemas.microsoft.com/office/drawing/2014/main" id="{9F138153-87FD-46B2-05DC-913292103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33" y="2188388"/>
            <a:ext cx="2057687" cy="2896004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76B85E9A-C2B8-5FD5-29CA-F3720D52E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251" y="1642941"/>
            <a:ext cx="3319841" cy="4147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121A92-D187-E095-3971-924FB211F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815" y="1893910"/>
            <a:ext cx="3680706" cy="36459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2D65A7-89CB-FBE0-D6C5-A3626F33E05E}"/>
              </a:ext>
            </a:extLst>
          </p:cNvPr>
          <p:cNvSpPr txBox="1"/>
          <p:nvPr/>
        </p:nvSpPr>
        <p:spPr>
          <a:xfrm>
            <a:off x="1696825" y="568436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5DDF7E-2933-BD19-6B08-78374FC5856D}"/>
              </a:ext>
            </a:extLst>
          </p:cNvPr>
          <p:cNvSpPr txBox="1"/>
          <p:nvPr/>
        </p:nvSpPr>
        <p:spPr>
          <a:xfrm>
            <a:off x="5420413" y="568436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F8ABB-C6AA-346A-BD37-471B49D20402}"/>
              </a:ext>
            </a:extLst>
          </p:cNvPr>
          <p:cNvSpPr txBox="1"/>
          <p:nvPr/>
        </p:nvSpPr>
        <p:spPr>
          <a:xfrm>
            <a:off x="9144001" y="568436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</a:t>
            </a:r>
          </a:p>
        </p:txBody>
      </p:sp>
    </p:spTree>
    <p:extLst>
      <p:ext uri="{BB962C8B-B14F-4D97-AF65-F5344CB8AC3E}">
        <p14:creationId xmlns:p14="http://schemas.microsoft.com/office/powerpoint/2010/main" val="263631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207C-E5F4-E06C-B896-97646792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with cables</a:t>
            </a:r>
          </a:p>
        </p:txBody>
      </p:sp>
      <p:pic>
        <p:nvPicPr>
          <p:cNvPr id="5" name="Picture 4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EBE8B75E-C1A3-E132-C305-C45CB4C8F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559" y="1811423"/>
            <a:ext cx="6660234" cy="461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9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Arduino to Headers Shield</vt:lpstr>
      <vt:lpstr>Bill of Materials</vt:lpstr>
      <vt:lpstr>Kit</vt:lpstr>
      <vt:lpstr>Assembly</vt:lpstr>
      <vt:lpstr>0.1” Header Cables: 2,4 and 8 pin, 6” long</vt:lpstr>
      <vt:lpstr>Assembly with cables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to Headers Shield</dc:title>
  <dc:creator>Spietz, Lafe F. (Fed)</dc:creator>
  <cp:lastModifiedBy>Spietz, Lafe F. (Fed)</cp:lastModifiedBy>
  <cp:revision>6</cp:revision>
  <dcterms:created xsi:type="dcterms:W3CDTF">2024-08-10T23:11:44Z</dcterms:created>
  <dcterms:modified xsi:type="dcterms:W3CDTF">2024-08-13T20:41:39Z</dcterms:modified>
</cp:coreProperties>
</file>