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D243-5F49-E99D-F47B-39721A243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A6F3F-E3A4-ABC0-F322-E776F6781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C6D8-7EE8-3376-FCC5-2ACDDF54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7F8BF-5B67-2365-D5DE-D9996E2A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3197D-E47B-BEDA-5C44-21A2E1E6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3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A4A6-2556-3D4D-0BE3-B5FA23A1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20915-BE70-1CEE-415B-B4C893E70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6CED0-CDD5-7926-5E08-843D2869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8252-5C4A-6EEE-9567-2EE88F99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1B427-9824-4AE0-2CA6-2E5E5A89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8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94B10-C2A2-F268-5429-DC8549718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13D4E-EBE3-3F73-EE56-FC9FE83BA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215C0-D888-FABB-07DA-D02AE7BF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7AF3-2449-3121-0B49-058E55BB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A8159-9E8E-99B1-2A68-3DF870A2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04A9-8DE0-B8C2-94DC-39A73D81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6BBA-ED2B-3376-8EE1-0F326B740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52F6-498F-CD5C-68B1-685B1374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F816-74A8-E8BD-C3C8-226F3FC2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3AFB0-9F69-06A2-759C-91DA38D2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7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6B9E-EBFA-01B0-18A7-C3B28473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B7D2-5D51-595B-3209-7AC33F2B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6023C-3FFD-9A96-BBB1-1E272A7A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F1BBC-B254-8A59-4036-991495CE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AC726-AF56-A691-F852-AA90F991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236B-8B68-2DA6-EF76-E46CAD98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33579-39B8-A156-4186-98B8F3B50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D16DC-2438-E242-A96B-D7C8495B4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3BD44-BDEC-E474-407F-EBABE2CA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B7182-3473-BF3E-F57C-9F77169F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4FDA9-8470-2AF3-0F7D-9818ABA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9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EA5F-33C9-B47D-6932-B34AAEA5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42D48-6199-820D-40D3-24CF34990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EFAE3-6F0E-9F54-763C-2915CE276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3694A-63A0-04B0-1817-82E9FE4B6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AF9FB-E4A2-DED7-F4B3-B345A10BD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19B5B-7787-0A4D-715D-DB06CD5A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EFE3B-0D35-1291-A77F-47A0A470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8F1D5-8E18-0971-CEB6-22B408E4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3636-D3A5-ED70-F5BF-534FEB4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D4176-7573-0D2E-1210-F6E967F6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4575F-2381-982A-3858-452AA065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226AA-5EFD-41BC-ECDD-7796CEE9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3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21B78-F4DC-5B2E-1B54-5C34DB7F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78DB0-6EAC-DF85-BE90-66D859CD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2130-D50B-5AE6-7527-715EB0ED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7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B1D3-04BA-3FF9-9FCD-B770F19E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862D-BFD8-7500-F1B0-73879A24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B66AA-6075-7579-1369-D9733091B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6A3F8-F912-8383-C8F4-6C77CDAD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C015C-BCF6-946C-44A7-3AAACBEB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D49A0-4C8D-3E1A-9A49-BBE32B77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0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4D88-D98F-A52F-80DB-19F0F72E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E2CE1-8FC6-E1E1-A335-0F4373A62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FBB34-C6D7-06AE-36DC-6F927C045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9D60A-DE55-F405-858E-6CA966D1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9918-B361-8222-B16D-4AE41E25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18E7D-7B71-FF88-FFAB-7345CDA4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0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587F8-CF92-2D9C-6CC6-B9CD09C5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03C14-0FFE-1E64-3674-6570C86F5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0BA96-FE73-2B5D-AAF7-FC98A1866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1E52-3D4F-4E16-8B1F-B643219BBCB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CFE36-EB8B-A5A4-342E-0CD7E0156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CE73A-7E95-00E3-77F6-60E313EC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5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C1C2-15E6-E859-FAE4-062D947D4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Cold board mount brackets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23A48-7998-80BC-60E2-89CB6AFF7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Lafe Spietz</a:t>
            </a:r>
          </a:p>
          <a:p>
            <a:r>
              <a:rPr lang="en-US" dirty="0"/>
              <a:t>NIST</a:t>
            </a:r>
          </a:p>
          <a:p>
            <a:r>
              <a:rPr lang="en-US" dirty="0"/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165953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C912-37EF-BA97-2794-BF938C07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72162"/>
            <a:ext cx="10515600" cy="1325563"/>
          </a:xfrm>
        </p:spPr>
        <p:txBody>
          <a:bodyPr/>
          <a:lstStyle/>
          <a:p>
            <a:r>
              <a:rPr lang="en-US" dirty="0"/>
              <a:t>Assembly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C307DBE-18DC-DBDE-8CCF-5DEFAC2F9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0"/>
          <a:stretch/>
        </p:blipFill>
        <p:spPr>
          <a:xfrm>
            <a:off x="0" y="900864"/>
            <a:ext cx="11647338" cy="595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B57CA2B-8AB5-9F88-3ECA-EA4AB6117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38" y="276634"/>
            <a:ext cx="8939758" cy="658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9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6F0F829-7F78-5C8B-BFA6-6104D91A5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67" y="135282"/>
            <a:ext cx="10217662" cy="65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3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49DE367-8A57-CC70-9F2E-6842C4114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57" y="463110"/>
            <a:ext cx="8597048" cy="628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1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Cold board mount brackets</vt:lpstr>
      <vt:lpstr>Assembly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 board mount bracket</dc:title>
  <dc:creator>Spietz, Lafe F. (Fed)</dc:creator>
  <cp:lastModifiedBy>Spietz, Lafe F. (Fed)</cp:lastModifiedBy>
  <cp:revision>6</cp:revision>
  <dcterms:created xsi:type="dcterms:W3CDTF">2024-08-11T02:11:21Z</dcterms:created>
  <dcterms:modified xsi:type="dcterms:W3CDTF">2024-08-12T01:18:41Z</dcterms:modified>
</cp:coreProperties>
</file>