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7D243-5F49-E99D-F47B-39721A243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DA6F3F-E3A4-ABC0-F322-E776F6781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EC6D8-7EE8-3376-FCC5-2ACDDF541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1E52-3D4F-4E16-8B1F-B643219BBCBB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7F8BF-5B67-2365-D5DE-D9996E2A2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3197D-E47B-BEDA-5C44-21A2E1E6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C0EC-1F2F-4205-B472-9CCF87D2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39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3A4A6-2556-3D4D-0BE3-B5FA23A1D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20915-BE70-1CEE-415B-B4C893E70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6CED0-CDD5-7926-5E08-843D28696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1E52-3D4F-4E16-8B1F-B643219BBCBB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08252-5C4A-6EEE-9567-2EE88F990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1B427-9824-4AE0-2CA6-2E5E5A895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C0EC-1F2F-4205-B472-9CCF87D2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98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894B10-C2A2-F268-5429-DC85497187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313D4E-EBE3-3F73-EE56-FC9FE83BA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215C0-D888-FABB-07DA-D02AE7BF6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1E52-3D4F-4E16-8B1F-B643219BBCBB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37AF3-2449-3121-0B49-058E55BB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A8159-9E8E-99B1-2A68-3DF870A2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C0EC-1F2F-4205-B472-9CCF87D2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1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04A9-8DE0-B8C2-94DC-39A73D811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56BBA-ED2B-3376-8EE1-0F326B740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352F6-498F-CD5C-68B1-685B13743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1E52-3D4F-4E16-8B1F-B643219BBCBB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0F816-74A8-E8BD-C3C8-226F3FC2F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3AFB0-9F69-06A2-759C-91DA38D2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C0EC-1F2F-4205-B472-9CCF87D2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71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D6B9E-EBFA-01B0-18A7-C3B284739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EB7D2-5D51-595B-3209-7AC33F2B9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6023C-3FFD-9A96-BBB1-1E272A7AE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1E52-3D4F-4E16-8B1F-B643219BBCBB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F1BBC-B254-8A59-4036-991495CEB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AC726-AF56-A691-F852-AA90F9915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C0EC-1F2F-4205-B472-9CCF87D2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13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9236B-8B68-2DA6-EF76-E46CAD980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33579-39B8-A156-4186-98B8F3B50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7D16DC-2438-E242-A96B-D7C8495B4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3BD44-BDEC-E474-407F-EBABE2CA1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1E52-3D4F-4E16-8B1F-B643219BBCBB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8B7182-3473-BF3E-F57C-9F77169FA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14FDA9-8470-2AF3-0F7D-9818ABA4E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C0EC-1F2F-4205-B472-9CCF87D2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99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5EA5F-33C9-B47D-6932-B34AAEA5A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42D48-6199-820D-40D3-24CF34990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DEFAE3-6F0E-9F54-763C-2915CE276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F3694A-63A0-04B0-1817-82E9FE4B63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0AF9FB-E4A2-DED7-F4B3-B345A10BD1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819B5B-7787-0A4D-715D-DB06CD5A4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1E52-3D4F-4E16-8B1F-B643219BBCBB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5EFE3B-0D35-1291-A77F-47A0A4705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8F1D5-8E18-0971-CEB6-22B408E46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C0EC-1F2F-4205-B472-9CCF87D2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4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63636-D3A5-ED70-F5BF-534FEB4ED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2D4176-7573-0D2E-1210-F6E967F6C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1E52-3D4F-4E16-8B1F-B643219BBCBB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84575F-2381-982A-3858-452AA0654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1226AA-5EFD-41BC-ECDD-7796CEE9A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C0EC-1F2F-4205-B472-9CCF87D2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37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B21B78-F4DC-5B2E-1B54-5C34DB7FF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1E52-3D4F-4E16-8B1F-B643219BBCBB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778DB0-6EAC-DF85-BE90-66D859CD6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F92130-D50B-5AE6-7527-715EB0ED8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C0EC-1F2F-4205-B472-9CCF87D2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7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3B1D3-04BA-3FF9-9FCD-B770F19E3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C862D-BFD8-7500-F1B0-73879A245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6B66AA-6075-7579-1369-D9733091B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6A3F8-F912-8383-C8F4-6C77CDAD4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1E52-3D4F-4E16-8B1F-B643219BBCBB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C015C-BCF6-946C-44A7-3AAACBEBC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D49A0-4C8D-3E1A-9A49-BBE32B77F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C0EC-1F2F-4205-B472-9CCF87D2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0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F4D88-D98F-A52F-80DB-19F0F72E6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1E2CE1-8FC6-E1E1-A335-0F4373A621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CFBB34-C6D7-06AE-36DC-6F927C045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9D60A-DE55-F405-858E-6CA966D1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1E52-3D4F-4E16-8B1F-B643219BBCBB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99918-B361-8222-B16D-4AE41E25A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18E7D-7B71-FF88-FFAB-7345CDA49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C0EC-1F2F-4205-B472-9CCF87D2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02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3587F8-CF92-2D9C-6CC6-B9CD09C51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03C14-0FFE-1E64-3674-6570C86F5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0BA96-FE73-2B5D-AAF7-FC98A1866A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11E52-3D4F-4E16-8B1F-B643219BBCBB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CFE36-EB8B-A5A4-342E-0CD7E0156C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CE73A-7E95-00E3-77F6-60E313ECB6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AC0EC-1F2F-4205-B472-9CCF87D2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5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cmaster.com/92700A103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www.mcmaster.com/92700A466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cmaster.com/93465A106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2C1C2-15E6-E859-FAE4-062D947D45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Cold board mount brackets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23A48-7998-80BC-60E2-89CB6AFF79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Lafe Spietz</a:t>
            </a:r>
          </a:p>
          <a:p>
            <a:r>
              <a:rPr lang="en-US" dirty="0"/>
              <a:t>NIST</a:t>
            </a:r>
          </a:p>
          <a:p>
            <a:r>
              <a:rPr lang="en-US" dirty="0"/>
              <a:t>Summer 2024</a:t>
            </a:r>
          </a:p>
        </p:txBody>
      </p:sp>
    </p:spTree>
    <p:extLst>
      <p:ext uri="{BB962C8B-B14F-4D97-AF65-F5344CB8AC3E}">
        <p14:creationId xmlns:p14="http://schemas.microsoft.com/office/powerpoint/2010/main" val="1659534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C912-37EF-BA97-2794-BF938C073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301" y="72162"/>
            <a:ext cx="10515600" cy="1325563"/>
          </a:xfrm>
        </p:spPr>
        <p:txBody>
          <a:bodyPr/>
          <a:lstStyle/>
          <a:p>
            <a:r>
              <a:rPr lang="en-US" dirty="0"/>
              <a:t>Assembly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C307DBE-18DC-DBDE-8CCF-5DEFAC2F9E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30"/>
          <a:stretch/>
        </p:blipFill>
        <p:spPr>
          <a:xfrm>
            <a:off x="0" y="900864"/>
            <a:ext cx="11647338" cy="595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75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082068-CEF9-E0DD-FCC7-2657B86F9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9982" y="171674"/>
            <a:ext cx="3357350" cy="65146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67CFA3-3FF5-DF68-1060-A3FF31D5AB37}"/>
              </a:ext>
            </a:extLst>
          </p:cNvPr>
          <p:cNvSpPr txBox="1"/>
          <p:nvPr/>
        </p:nvSpPr>
        <p:spPr>
          <a:xfrm>
            <a:off x="0" y="3507847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https://www.mcmaster.com/92700A103/</a:t>
            </a: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FA1B0C-69A5-198F-D39E-AA173DA31EB5}"/>
              </a:ext>
            </a:extLst>
          </p:cNvPr>
          <p:cNvSpPr txBox="1"/>
          <p:nvPr/>
        </p:nvSpPr>
        <p:spPr>
          <a:xfrm>
            <a:off x="7526082" y="5145548"/>
            <a:ext cx="4183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https://www.mcmaster.com/92700A466/</a:t>
            </a:r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E77A85-04BC-617C-F7DF-A719586F462E}"/>
              </a:ext>
            </a:extLst>
          </p:cNvPr>
          <p:cNvSpPr txBox="1"/>
          <p:nvPr/>
        </p:nvSpPr>
        <p:spPr>
          <a:xfrm>
            <a:off x="8109800" y="736263"/>
            <a:ext cx="4183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https://www.mcmaster.com/92700A103/</a:t>
            </a:r>
            <a:r>
              <a:rPr lang="en-US" dirty="0"/>
              <a:t>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A149C18-5C63-35CA-1370-2471CC476831}"/>
              </a:ext>
            </a:extLst>
          </p:cNvPr>
          <p:cNvCxnSpPr>
            <a:cxnSpLocks/>
          </p:cNvCxnSpPr>
          <p:nvPr/>
        </p:nvCxnSpPr>
        <p:spPr>
          <a:xfrm flipH="1">
            <a:off x="6094520" y="1105595"/>
            <a:ext cx="2248960" cy="108410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4F059E9-5B2E-9CE1-9626-ADCA09B8BC18}"/>
              </a:ext>
            </a:extLst>
          </p:cNvPr>
          <p:cNvCxnSpPr>
            <a:cxnSpLocks/>
          </p:cNvCxnSpPr>
          <p:nvPr/>
        </p:nvCxnSpPr>
        <p:spPr>
          <a:xfrm flipH="1">
            <a:off x="6622654" y="1290261"/>
            <a:ext cx="1810146" cy="179887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A0AF4C-2F40-FF25-54E7-AFB72876C4EA}"/>
              </a:ext>
            </a:extLst>
          </p:cNvPr>
          <p:cNvCxnSpPr>
            <a:cxnSpLocks/>
          </p:cNvCxnSpPr>
          <p:nvPr/>
        </p:nvCxnSpPr>
        <p:spPr>
          <a:xfrm flipH="1">
            <a:off x="6612784" y="1442518"/>
            <a:ext cx="1826596" cy="260116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D2C183D-7599-9FC8-09F2-23BC7A066C26}"/>
              </a:ext>
            </a:extLst>
          </p:cNvPr>
          <p:cNvCxnSpPr>
            <a:cxnSpLocks/>
          </p:cNvCxnSpPr>
          <p:nvPr/>
        </p:nvCxnSpPr>
        <p:spPr>
          <a:xfrm flipV="1">
            <a:off x="3989982" y="2661920"/>
            <a:ext cx="781751" cy="88523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E6C61C3-4731-43AD-675B-3A1BF040BC3D}"/>
              </a:ext>
            </a:extLst>
          </p:cNvPr>
          <p:cNvCxnSpPr>
            <a:cxnSpLocks/>
          </p:cNvCxnSpPr>
          <p:nvPr/>
        </p:nvCxnSpPr>
        <p:spPr>
          <a:xfrm flipV="1">
            <a:off x="3983402" y="3038782"/>
            <a:ext cx="1353441" cy="67321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B9F3D3C-588A-A33B-E83E-71F4B5EA8F53}"/>
              </a:ext>
            </a:extLst>
          </p:cNvPr>
          <p:cNvCxnSpPr>
            <a:cxnSpLocks/>
          </p:cNvCxnSpPr>
          <p:nvPr/>
        </p:nvCxnSpPr>
        <p:spPr>
          <a:xfrm flipH="1" flipV="1">
            <a:off x="6602624" y="4805680"/>
            <a:ext cx="913298" cy="46357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9B1AAC2-51B6-4755-0568-7352AA12B7CC}"/>
              </a:ext>
            </a:extLst>
          </p:cNvPr>
          <p:cNvCxnSpPr>
            <a:cxnSpLocks/>
          </p:cNvCxnSpPr>
          <p:nvPr/>
        </p:nvCxnSpPr>
        <p:spPr>
          <a:xfrm flipH="1">
            <a:off x="6622654" y="5396307"/>
            <a:ext cx="913298" cy="62110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4723D16-B736-D41D-3D9A-DC4F52CE771B}"/>
              </a:ext>
            </a:extLst>
          </p:cNvPr>
          <p:cNvCxnSpPr>
            <a:cxnSpLocks/>
          </p:cNvCxnSpPr>
          <p:nvPr/>
        </p:nvCxnSpPr>
        <p:spPr>
          <a:xfrm>
            <a:off x="3890722" y="3925332"/>
            <a:ext cx="858776" cy="248893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4461419-CA05-9B71-EFC5-055A5D90120E}"/>
              </a:ext>
            </a:extLst>
          </p:cNvPr>
          <p:cNvSpPr txBox="1"/>
          <p:nvPr/>
        </p:nvSpPr>
        <p:spPr>
          <a:xfrm>
            <a:off x="3046156" y="268948"/>
            <a:ext cx="234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 Bracket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588DF92-F3AE-BCD2-FBB6-DE8A2E62E941}"/>
              </a:ext>
            </a:extLst>
          </p:cNvPr>
          <p:cNvSpPr txBox="1"/>
          <p:nvPr/>
        </p:nvSpPr>
        <p:spPr>
          <a:xfrm>
            <a:off x="4344960" y="1146657"/>
            <a:ext cx="234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Standoff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77A762E-942F-E29C-21C3-7A4E8875DAC6}"/>
              </a:ext>
            </a:extLst>
          </p:cNvPr>
          <p:cNvSpPr txBox="1"/>
          <p:nvPr/>
        </p:nvSpPr>
        <p:spPr>
          <a:xfrm>
            <a:off x="4771733" y="5243931"/>
            <a:ext cx="234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Center  block v2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951BD2D-4D38-0AA5-0C15-DEF1EDF21973}"/>
              </a:ext>
            </a:extLst>
          </p:cNvPr>
          <p:cNvSpPr txBox="1"/>
          <p:nvPr/>
        </p:nvSpPr>
        <p:spPr>
          <a:xfrm>
            <a:off x="2542937" y="2449964"/>
            <a:ext cx="234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Center  block outside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AB21DD42-25CE-61AE-4E93-EF0BAC4F0E5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4469" t="29350" r="7295" b="24106"/>
          <a:stretch/>
        </p:blipFill>
        <p:spPr>
          <a:xfrm>
            <a:off x="194580" y="4043680"/>
            <a:ext cx="2972619" cy="180099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055E312A-F696-E891-6731-4C4ED8757B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9802" y="3439899"/>
            <a:ext cx="4228830" cy="179887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CB5ABC88-DA2F-3977-C083-786BE58479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72323" y="1018450"/>
            <a:ext cx="3668165" cy="202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527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A70DC-4A31-E41D-6429-A2A469C08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2F9F1B-695D-A776-7FD4-8D13AE9E3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29" y="2266241"/>
            <a:ext cx="3779210" cy="25299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BEC921-F51B-C8A6-AA35-AE1B6F9BDF0D}"/>
              </a:ext>
            </a:extLst>
          </p:cNvPr>
          <p:cNvSpPr txBox="1"/>
          <p:nvPr/>
        </p:nvSpPr>
        <p:spPr>
          <a:xfrm>
            <a:off x="220321" y="48818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https://www.mcmaster.com/93465A106/</a:t>
            </a: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B6835F-0F71-7F70-6252-DE31A2729F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1894" y="1903090"/>
            <a:ext cx="5104475" cy="386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282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3B57CA2B-8AB5-9F88-3ECA-EA4AB6117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238" y="276634"/>
            <a:ext cx="8939758" cy="658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794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6F0F829-7F78-5C8B-BFA6-6104D91A5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367" y="135282"/>
            <a:ext cx="10217662" cy="658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931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49DE367-8A57-CC70-9F2E-6842C4114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357" y="463110"/>
            <a:ext cx="8597048" cy="628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618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59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Cold board mount brackets</vt:lpstr>
      <vt:lpstr>Assembly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Cold board mount bracket</dc:title>
  <dc:creator>Spietz, Lafe F. (Fed)</dc:creator>
  <cp:lastModifiedBy>Spietz, Lafe F. (Fed)</cp:lastModifiedBy>
  <cp:revision>15</cp:revision>
  <dcterms:created xsi:type="dcterms:W3CDTF">2024-08-11T02:11:21Z</dcterms:created>
  <dcterms:modified xsi:type="dcterms:W3CDTF">2024-08-13T00:33:41Z</dcterms:modified>
</cp:coreProperties>
</file>