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1A2E-BD44-FB11-718F-2518380F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C728-0D99-3A42-7A25-D7690C82C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DDFB-A8F2-A5F3-1313-36D6D643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5F2D-AF74-580E-92D4-47A24186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617B-EA5D-00E7-6741-1B2ABCCD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EE39-F10A-55A7-4745-4E1A4CB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9C905-EF5A-A5FD-DE07-232757C0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4363-018A-5E09-16F1-3C712EC4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FDD8-17D4-7D54-4B1E-F10D6FE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3BA8-1C79-EE28-F705-3CAD698E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5C406-8676-6AD0-2662-80EB7BBD4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1F338-6847-75B3-D430-ECF508D8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DDC4-E14C-63EA-520E-0CE36A5E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C851-7869-6F49-FD1D-75BE5D33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B2A3-F6C8-3990-A884-C232D420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27DB-CB8C-B5CB-197E-F1F8FC27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4E1A-8571-B7AC-32FD-D8A5D8C7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F1DF-D090-A473-5E5A-57A67EC7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5C33-0622-B99B-FA08-1B159AA5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860B-04BE-6506-1042-8068EC01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9176-8654-5E07-505E-066CF731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6EFFF-4F79-802A-01A6-A6CD91F4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90F4-7AF2-013C-406A-D41EA573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DC71-58F5-2767-80E0-B03F35F2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FAA4-C9C3-BE9D-D44D-1AFF64A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B9DD-55AB-9A9F-157F-7D04B831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4CEB-F648-E6EE-8131-BD529C82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4170-D2AC-30BD-4196-338FF2360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3656-8292-67AE-9F15-E8189AA0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B342-E713-012E-99F1-2DB0381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01E2-9163-94FC-A834-39C6D125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21C-2B21-7982-BEDD-A23E74AD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4C847-FC7E-10B9-3571-49471760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08D9B-16B0-A3E8-6717-BEE16D7D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03E8E-4A61-18E5-2386-8C648A40F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4615C-6338-2D72-941C-B22CE0183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5FD33-6918-59F1-8556-DB9500AE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54E42-3FC0-3914-AE6E-FD133BA7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52964-AE5A-EED6-2CE8-9ABFC778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A472-BA73-28CC-11D0-4D407BF0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35FE9-CE01-BFA5-A46A-42396778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0785B-7223-722D-E06C-2043DF12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3901-EC25-8E13-92D1-AA4B7197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8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B0090-4619-538C-6FFB-732B270A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11DA-CEB7-A2FF-E00B-1FE1350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67E7C-9F3B-5CBB-DDA9-FD4DD02E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306-CA9E-2C9E-53B9-F81A6D7E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6DB3-8E02-BE1C-5E12-875A254C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DFA8D-3BDC-85F7-EE7B-303CF687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BBB4-ACBA-4D45-F626-854FB66F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69AB5-68B9-19E3-76B3-EEA0FAF4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FC68E-6CA1-7C71-0CC5-59718CFA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6DA7-D953-362B-962A-CBDFA79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6FC75-5AEC-0EFF-DCE2-4E8AC0240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78B7A-1B6B-892B-F39C-B16ABCC99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14C74-7886-C9BB-EAD9-6F5112A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1E828-5A6C-605E-95F5-8BE47C9C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B0260-806C-1370-4EB0-19714FA0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0A369-0A8D-499B-9F11-8876C48A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3017-A043-42F2-4201-842FEDBC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CBC0F-04C3-13DE-F497-DD04D42D6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F3BCC-957F-4520-B071-D03E669DC6B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67F8-7CE5-3443-8B5C-4D4213989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8E8F-8929-9E4E-3189-007AE41C7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F057F-7855-4823-B758-20E5F322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9918-3F21-AA87-7B48-29717CBDA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SP9T-ECAL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1E8F7-A275-8C0B-E626-37CAEC993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C0D4E-39A5-7BCE-2C17-321AA895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8" y="120404"/>
            <a:ext cx="5713304" cy="2868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F73DA-7C1A-5E6A-8E93-6CF5E78E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49" y="-230411"/>
            <a:ext cx="2799236" cy="3279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BCC801-3454-FB6E-3075-8A2E0141D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66" y="2935928"/>
            <a:ext cx="6182588" cy="1867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02E7C-270F-D84D-9159-0F1E44185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36" y="3323647"/>
            <a:ext cx="3167919" cy="31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2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SP9T-ECAL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Spietz, Lafe F. (Fed)</dc:creator>
  <cp:lastModifiedBy>Spietz, Lafe F. (Fed)</cp:lastModifiedBy>
  <cp:revision>1</cp:revision>
  <dcterms:created xsi:type="dcterms:W3CDTF">2025-05-06T14:23:16Z</dcterms:created>
  <dcterms:modified xsi:type="dcterms:W3CDTF">2025-05-06T14:50:12Z</dcterms:modified>
</cp:coreProperties>
</file>