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5" r:id="rId4"/>
    <p:sldId id="264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1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2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9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4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3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3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6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9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7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5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1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7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11E52-3D4F-4E16-8B1F-B643219BBCB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8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hyperlink" Target="https://www.mcmaster.com/92700A466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mcmaster.com/93465A106/" TargetMode="External"/><Relationship Id="rId4" Type="http://schemas.openxmlformats.org/officeDocument/2006/relationships/hyperlink" Target="https://www.mcmaster.com/92700A103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C1C2-15E6-E859-FAE4-062D947D4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562" y="591421"/>
            <a:ext cx="8214852" cy="2358256"/>
          </a:xfrm>
        </p:spPr>
        <p:txBody>
          <a:bodyPr/>
          <a:lstStyle/>
          <a:p>
            <a:r>
              <a:rPr lang="en-US" dirty="0"/>
              <a:t>Cryogenic Mounting Hardware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23A48-7998-80BC-60E2-89CB6AFF7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041" y="5457246"/>
            <a:ext cx="6858000" cy="12998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Lafe Spietz</a:t>
            </a:r>
          </a:p>
          <a:p>
            <a:r>
              <a:rPr lang="en-US" dirty="0"/>
              <a:t>NIST</a:t>
            </a:r>
          </a:p>
          <a:p>
            <a:r>
              <a:rPr lang="en-US" dirty="0"/>
              <a:t>2024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3CA865-5458-44D4-75BA-D3E35576873A}"/>
              </a:ext>
            </a:extLst>
          </p:cNvPr>
          <p:cNvSpPr/>
          <p:nvPr/>
        </p:nvSpPr>
        <p:spPr>
          <a:xfrm>
            <a:off x="2660624" y="4159046"/>
            <a:ext cx="3822751" cy="120174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MEMSDuino</a:t>
            </a:r>
            <a:endParaRPr lang="en-US" sz="135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86B3D3F-6989-61E0-C642-7AB2A6D78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46" y="2949677"/>
            <a:ext cx="928790" cy="977672"/>
          </a:xfrm>
          <a:prstGeom prst="rect">
            <a:avLst/>
          </a:prstGeom>
        </p:spPr>
      </p:pic>
      <p:pic>
        <p:nvPicPr>
          <p:cNvPr id="6" name="Picture 5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78A471DE-99CD-46BB-117C-2C1097AF2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95" y="3282865"/>
            <a:ext cx="1034048" cy="27149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5A8496A-9C6F-763B-EC26-2E5A53F06F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2" t="14689" r="1836" b="14997"/>
          <a:stretch/>
        </p:blipFill>
        <p:spPr>
          <a:xfrm>
            <a:off x="5493675" y="2831028"/>
            <a:ext cx="1528252" cy="10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3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D3DC6E-4139-BF8F-0B1F-5AC5F1C8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81" y="275350"/>
            <a:ext cx="4097004" cy="572715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7F964C-FFAA-4395-87B0-AF1A2165166E}"/>
              </a:ext>
            </a:extLst>
          </p:cNvPr>
          <p:cNvSpPr/>
          <p:nvPr/>
        </p:nvSpPr>
        <p:spPr>
          <a:xfrm>
            <a:off x="327674" y="367658"/>
            <a:ext cx="1247109" cy="285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H Bracket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53DA49-92B0-7776-9CB2-4354B133178A}"/>
              </a:ext>
            </a:extLst>
          </p:cNvPr>
          <p:cNvSpPr/>
          <p:nvPr/>
        </p:nvSpPr>
        <p:spPr>
          <a:xfrm>
            <a:off x="1720720" y="1088454"/>
            <a:ext cx="865967" cy="2770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 Stand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0A2A8F-B355-C0BB-4608-D5802DC1B825}"/>
              </a:ext>
            </a:extLst>
          </p:cNvPr>
          <p:cNvSpPr/>
          <p:nvPr/>
        </p:nvSpPr>
        <p:spPr>
          <a:xfrm>
            <a:off x="1047389" y="2318098"/>
            <a:ext cx="1066478" cy="2770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Outer Block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197877-E778-CE39-F58D-D72951D88B7B}"/>
              </a:ext>
            </a:extLst>
          </p:cNvPr>
          <p:cNvSpPr/>
          <p:nvPr/>
        </p:nvSpPr>
        <p:spPr>
          <a:xfrm>
            <a:off x="2391225" y="4632060"/>
            <a:ext cx="1273749" cy="2770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Center Block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41B4976-517F-B00B-0306-84D7BA89F99A}"/>
              </a:ext>
            </a:extLst>
          </p:cNvPr>
          <p:cNvSpPr/>
          <p:nvPr/>
        </p:nvSpPr>
        <p:spPr>
          <a:xfrm>
            <a:off x="273598" y="4112785"/>
            <a:ext cx="1733389" cy="27708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MEMS Switch Board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8529CC8-B49A-D0C0-121C-96E15411920F}"/>
              </a:ext>
            </a:extLst>
          </p:cNvPr>
          <p:cNvSpPr/>
          <p:nvPr/>
        </p:nvSpPr>
        <p:spPr>
          <a:xfrm>
            <a:off x="668805" y="3346128"/>
            <a:ext cx="1338182" cy="27708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MicroD Board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E14033-20A4-DA50-4EF6-2650432EAD26}"/>
              </a:ext>
            </a:extLst>
          </p:cNvPr>
          <p:cNvSpPr/>
          <p:nvPr/>
        </p:nvSpPr>
        <p:spPr>
          <a:xfrm>
            <a:off x="273598" y="5729966"/>
            <a:ext cx="1733389" cy="27708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MEMS Switch Board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3E3506F-8A16-1F44-2FBF-DC45CA693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474" y="244337"/>
            <a:ext cx="2671807" cy="10911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2947AE7-F4A8-77A1-57A4-F450B976EB30}"/>
              </a:ext>
            </a:extLst>
          </p:cNvPr>
          <p:cNvSpPr txBox="1"/>
          <p:nvPr/>
        </p:nvSpPr>
        <p:spPr>
          <a:xfrm>
            <a:off x="5886310" y="3573391"/>
            <a:ext cx="3161203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u="sng" dirty="0">
                <a:solidFill>
                  <a:srgbClr val="0563C1"/>
                </a:solidFill>
                <a:latin typeface="Calibri" panose="020F0502020204030204" pitchFamily="34" charset="0"/>
                <a:hlinkClick r:id="rId4"/>
              </a:rPr>
              <a:t>https://www.mcmaster.com/92700A103/ </a:t>
            </a:r>
            <a:endParaRPr lang="en-US" sz="13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B29CB2-25A6-97BB-1320-1F34FCB3308C}"/>
              </a:ext>
            </a:extLst>
          </p:cNvPr>
          <p:cNvSpPr txBox="1"/>
          <p:nvPr/>
        </p:nvSpPr>
        <p:spPr>
          <a:xfrm>
            <a:off x="5886311" y="1222041"/>
            <a:ext cx="325769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>
                <a:hlinkClick r:id="rId5"/>
              </a:rPr>
              <a:t>https://www.mcmaster.com/93465A106/</a:t>
            </a:r>
            <a:r>
              <a:rPr lang="en-US" sz="1350" dirty="0"/>
              <a:t>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39311FE-5B28-ABD2-DED1-61C20D5A7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2798" y="2076739"/>
            <a:ext cx="2785744" cy="149665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BFD58DA-E4AA-D961-6560-AA19710991CC}"/>
              </a:ext>
            </a:extLst>
          </p:cNvPr>
          <p:cNvSpPr txBox="1"/>
          <p:nvPr/>
        </p:nvSpPr>
        <p:spPr>
          <a:xfrm>
            <a:off x="5872184" y="5793455"/>
            <a:ext cx="3161203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>
                <a:hlinkClick r:id="rId7"/>
              </a:rPr>
              <a:t>https://www.mcmaster.com/92700A466/</a:t>
            </a:r>
            <a:r>
              <a:rPr lang="en-US" sz="1350" dirty="0"/>
              <a:t>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A625331-F3E6-C28F-5A02-F5152B501C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6306" y="4416053"/>
            <a:ext cx="2009936" cy="133530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6047894-0AF0-D1C8-FE65-52C571369BD5}"/>
              </a:ext>
            </a:extLst>
          </p:cNvPr>
          <p:cNvSpPr txBox="1"/>
          <p:nvPr/>
        </p:nvSpPr>
        <p:spPr>
          <a:xfrm>
            <a:off x="5431276" y="476298"/>
            <a:ext cx="71686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/>
              <a:t>8X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4A5D3F-8D37-B077-45AA-559EDBBE5404}"/>
              </a:ext>
            </a:extLst>
          </p:cNvPr>
          <p:cNvSpPr txBox="1"/>
          <p:nvPr/>
        </p:nvSpPr>
        <p:spPr>
          <a:xfrm>
            <a:off x="5431276" y="2449269"/>
            <a:ext cx="71686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/>
              <a:t>6X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893076-5DD8-49DD-39D0-BE20A8BAA7F8}"/>
              </a:ext>
            </a:extLst>
          </p:cNvPr>
          <p:cNvSpPr txBox="1"/>
          <p:nvPr/>
        </p:nvSpPr>
        <p:spPr>
          <a:xfrm>
            <a:off x="5431276" y="4760967"/>
            <a:ext cx="71686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dirty="0"/>
              <a:t>4X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082AFB7-2B50-C7E7-E42E-CAF9B29E3764}"/>
              </a:ext>
            </a:extLst>
          </p:cNvPr>
          <p:cNvSpPr/>
          <p:nvPr/>
        </p:nvSpPr>
        <p:spPr>
          <a:xfrm>
            <a:off x="3117900" y="6086117"/>
            <a:ext cx="2671807" cy="613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MEMSDuino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99358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2EB6C9-74D4-8FE2-2B94-744719373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2" y="50771"/>
            <a:ext cx="8781794" cy="680722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61ECA7-8EEF-179E-A004-F8CFE35F66A9}"/>
              </a:ext>
            </a:extLst>
          </p:cNvPr>
          <p:cNvSpPr/>
          <p:nvPr/>
        </p:nvSpPr>
        <p:spPr>
          <a:xfrm>
            <a:off x="3078130" y="6103628"/>
            <a:ext cx="2671807" cy="613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MEMSDuino</a:t>
            </a:r>
            <a:endParaRPr lang="en-US" sz="135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86ABB4-17D2-6B8D-2358-036119792CF3}"/>
              </a:ext>
            </a:extLst>
          </p:cNvPr>
          <p:cNvSpPr/>
          <p:nvPr/>
        </p:nvSpPr>
        <p:spPr>
          <a:xfrm>
            <a:off x="4572000" y="5146135"/>
            <a:ext cx="1247109" cy="285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H Bracket</a:t>
            </a:r>
          </a:p>
        </p:txBody>
      </p:sp>
    </p:spTree>
    <p:extLst>
      <p:ext uri="{BB962C8B-B14F-4D97-AF65-F5344CB8AC3E}">
        <p14:creationId xmlns:p14="http://schemas.microsoft.com/office/powerpoint/2010/main" val="305858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36BCF1-1427-0AD0-1414-ECFD338D9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07" y="0"/>
            <a:ext cx="8826185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531CD0-1FAE-C5D0-F79C-7DC64096B72F}"/>
              </a:ext>
            </a:extLst>
          </p:cNvPr>
          <p:cNvSpPr/>
          <p:nvPr/>
        </p:nvSpPr>
        <p:spPr>
          <a:xfrm>
            <a:off x="2997013" y="6111003"/>
            <a:ext cx="2671807" cy="613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MEMSDuino</a:t>
            </a:r>
            <a:endParaRPr lang="en-US" sz="135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993A1E-EF67-069C-88E4-6D99803C9052}"/>
              </a:ext>
            </a:extLst>
          </p:cNvPr>
          <p:cNvSpPr/>
          <p:nvPr/>
        </p:nvSpPr>
        <p:spPr>
          <a:xfrm>
            <a:off x="3899932" y="5284370"/>
            <a:ext cx="1011281" cy="2978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 Stand</a:t>
            </a:r>
          </a:p>
        </p:txBody>
      </p:sp>
    </p:spTree>
    <p:extLst>
      <p:ext uri="{BB962C8B-B14F-4D97-AF65-F5344CB8AC3E}">
        <p14:creationId xmlns:p14="http://schemas.microsoft.com/office/powerpoint/2010/main" val="31531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9F60F7-6F23-6FFC-4E64-95D5C15CC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4" y="0"/>
            <a:ext cx="8886231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26AFA9-7229-417F-CA75-1C727579D8D1}"/>
              </a:ext>
            </a:extLst>
          </p:cNvPr>
          <p:cNvSpPr/>
          <p:nvPr/>
        </p:nvSpPr>
        <p:spPr>
          <a:xfrm>
            <a:off x="2997013" y="6111003"/>
            <a:ext cx="2671807" cy="613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MEMSDuino</a:t>
            </a:r>
            <a:endParaRPr lang="en-US" sz="135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73513D-C861-D040-5AF7-2D278F7F1809}"/>
              </a:ext>
            </a:extLst>
          </p:cNvPr>
          <p:cNvSpPr/>
          <p:nvPr/>
        </p:nvSpPr>
        <p:spPr>
          <a:xfrm>
            <a:off x="3799677" y="4520382"/>
            <a:ext cx="1576110" cy="2796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Outer Block</a:t>
            </a:r>
          </a:p>
        </p:txBody>
      </p:sp>
    </p:spTree>
    <p:extLst>
      <p:ext uri="{BB962C8B-B14F-4D97-AF65-F5344CB8AC3E}">
        <p14:creationId xmlns:p14="http://schemas.microsoft.com/office/powerpoint/2010/main" val="300877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B306-7515-BAF1-21A0-73A40571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37573-B0FD-C2B4-830C-E22D2BC66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E7C23-2024-FC6C-87DE-34221F422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06" y="0"/>
            <a:ext cx="8843388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A6AB24-C7B9-C9DA-11DB-058A8B59F39F}"/>
              </a:ext>
            </a:extLst>
          </p:cNvPr>
          <p:cNvSpPr/>
          <p:nvPr/>
        </p:nvSpPr>
        <p:spPr>
          <a:xfrm>
            <a:off x="3070753" y="6111003"/>
            <a:ext cx="2671807" cy="613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MEMSDuino</a:t>
            </a:r>
            <a:endParaRPr lang="en-US" sz="135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42861F-5675-F074-6C5F-10F376B8287E}"/>
              </a:ext>
            </a:extLst>
          </p:cNvPr>
          <p:cNvSpPr/>
          <p:nvPr/>
        </p:nvSpPr>
        <p:spPr>
          <a:xfrm>
            <a:off x="3769781" y="5425074"/>
            <a:ext cx="1797735" cy="3341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Center Block</a:t>
            </a:r>
          </a:p>
        </p:txBody>
      </p:sp>
    </p:spTree>
    <p:extLst>
      <p:ext uri="{BB962C8B-B14F-4D97-AF65-F5344CB8AC3E}">
        <p14:creationId xmlns:p14="http://schemas.microsoft.com/office/powerpoint/2010/main" val="79797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A79616-F561-1CB6-CB26-A2B121DA8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980" y="1890329"/>
            <a:ext cx="6378677" cy="4555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978801-BC08-99FD-AB5A-9922050F86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84" t="9040" r="59778" b="42380"/>
          <a:stretch/>
        </p:blipFill>
        <p:spPr>
          <a:xfrm rot="15563248">
            <a:off x="2632588" y="462353"/>
            <a:ext cx="1165123" cy="921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38628F-1DB9-BF5D-9641-CD0610603B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84" t="9040" r="59778" b="42380"/>
          <a:stretch/>
        </p:blipFill>
        <p:spPr>
          <a:xfrm rot="15563248">
            <a:off x="3554069" y="280323"/>
            <a:ext cx="1165123" cy="92177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642B0C-7B90-1C3E-6C1B-CCD6D50D51E7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3322438" y="1495837"/>
            <a:ext cx="711246" cy="1210492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62C91A-B8AB-9641-CFB1-8469EC32D92D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4243919" y="1313807"/>
            <a:ext cx="377237" cy="1295372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F93654-DB3B-819A-8E94-6246F3A67340}"/>
              </a:ext>
            </a:extLst>
          </p:cNvPr>
          <p:cNvSpPr txBox="1"/>
          <p:nvPr/>
        </p:nvSpPr>
        <p:spPr>
          <a:xfrm>
            <a:off x="4465749" y="32943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¼” 4-40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52E8E5-E428-2A40-49DE-C349C6B00CCA}"/>
              </a:ext>
            </a:extLst>
          </p:cNvPr>
          <p:cNvSpPr txBox="1"/>
          <p:nvPr/>
        </p:nvSpPr>
        <p:spPr>
          <a:xfrm>
            <a:off x="5551729" y="514104"/>
            <a:ext cx="2249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Inset Screws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9AF5C6-32D2-C341-3E98-FBF65B52A4C8}"/>
              </a:ext>
            </a:extLst>
          </p:cNvPr>
          <p:cNvSpPr/>
          <p:nvPr/>
        </p:nvSpPr>
        <p:spPr>
          <a:xfrm>
            <a:off x="3108853" y="6111003"/>
            <a:ext cx="2671807" cy="613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MEMSDuino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746174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135</TotalTime>
  <Words>75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Cryogenic Mounting Hardware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Cold board mount bracket</dc:title>
  <dc:creator>Spietz, Lafe F. (Fed)</dc:creator>
  <cp:lastModifiedBy>Spietz, Lafe F. (Fed)</cp:lastModifiedBy>
  <cp:revision>33</cp:revision>
  <dcterms:created xsi:type="dcterms:W3CDTF">2024-08-11T02:11:21Z</dcterms:created>
  <dcterms:modified xsi:type="dcterms:W3CDTF">2024-08-13T20:06:39Z</dcterms:modified>
</cp:coreProperties>
</file>