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7" r:id="rId6"/>
    <p:sldId id="266" r:id="rId7"/>
    <p:sldId id="258" r:id="rId8"/>
    <p:sldId id="259" r:id="rId9"/>
    <p:sldId id="262" r:id="rId10"/>
    <p:sldId id="260" r:id="rId11"/>
    <p:sldId id="263" r:id="rId12"/>
    <p:sldId id="261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C822-A54B-8096-17EE-61F03480A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1F363-2DDE-3A34-628B-3644260D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FE18-01C7-5175-FE53-2FE821E3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7598-CBAE-4531-FB32-144C98F3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7A7B-78AB-3ED0-4CD8-AB5FB1DB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FAEB-988F-7887-0F11-CA24E55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AD86-8AAF-8A1C-2CD8-FFB30417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D29B-E0EA-23EF-B714-A3161824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F94F-C49E-7D5A-6894-4660993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448E-D6C3-A60E-9262-EE4BEDE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16BAD-580A-77A4-AE6F-415E587A8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96B6-CE21-CDA6-33DC-85477F10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1463-AB15-EFDB-7851-7A2220A6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373B-D29C-A66B-F1B4-98CD3441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89EE-A36C-3BA4-9E5A-5B03B4F1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866-EB03-803A-77E2-D0F80568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AC6C-4400-8315-BC7F-569EFFF6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5C32-1574-F63A-9C39-C917888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586C-C321-DBCB-CFC1-A4D6AF03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211E-B8E9-3353-F682-84916766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62DA-4B23-7A6B-256E-83282246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6637-9C03-35C9-AF20-6A3A58DC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69FD-7D15-B3F1-63CF-7DBF508E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76E7-2CEE-8C8F-4884-4158AA6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0113-7C6F-DCCA-5B83-26A8FBD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5EE-19B7-94C0-A646-42F7414D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D3E3-3F4B-F85F-07E3-5B5AC9476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61268-1753-E50D-321E-717B3D9C5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C1ED7-32EB-653E-5B62-791569F7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ACD6-FE76-548A-7581-7F45161B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AD8E-5523-8606-086C-41E225E0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86AC-B59D-3E0D-33E9-296B3FB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F0AC-28BC-92B9-7150-BF8B6DDE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8203A-F088-57A1-1C36-2CA43726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80947-DC37-3D24-E195-09E14AE7D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FF3F7-1563-7897-48FE-93AE0AD9F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DB98A-110E-60E1-7BC6-2CEA8036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77658-62B6-4F2B-AA19-921D8443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77DE8-1F77-A260-66AD-B321E19B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059E-A3D8-F858-A054-9D342EE5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F8B75-A09C-F860-FE4B-D83171A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8E7E-3247-1A3D-B42D-81F8C854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BB4C5-A26B-3A32-F9F8-3F04FDE2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8F44C-9812-6F11-33C4-981C6721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F558-BFFB-F3AD-A633-730FB748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2A63F-3DF3-D614-8C36-4BD9A56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D819-B41F-B924-92C4-C4D4B4F6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E37-D983-3688-298B-84E69F85F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A0A87-938F-EC6D-80C8-D23520F14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3AF4-9566-01A7-A37F-1C7035AF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622D-C013-855B-0658-97855DC3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A9F13-0863-5E23-06EC-D53E5D09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5213-D3C8-E4BD-0452-E7703ECD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7AC7A-A728-19FE-0AD1-2B4FC0637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9CC3-76FF-2820-71CC-AB986C6A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ABAB-48FD-E5D2-B248-A80B5328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8829-CD7A-AEBE-671A-920548E1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D13C-3600-71CF-DDBD-EA9D99E0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7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50F7E-61F9-2B7C-BAF0-C01940B9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E6D8-C622-8207-5458-E8C0E568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33CC-0C9A-5774-77D1-6A963FE0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B7C33-6008-4F09-8F04-50356F0E99CA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6020-5D9A-28CD-31E7-20472D3E3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3D45-0051-3115-9944-1FF8CEC26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CA09-3381-4843-B2E3-81F4D2E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2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zlok.com/ezpress-insert-240-004-BR" TargetMode="External"/><Relationship Id="rId2" Type="http://schemas.openxmlformats.org/officeDocument/2006/relationships/hyperlink" Target="https://www.amazon.com/Z-LOK-Threaded-Insert-Plastic/dp/B08QJHXR7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ainless-Available-Machine-Screws-Phillips/dp/B07B3XQ5Y2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tainless-Phillips-Screws-Multipurpose-TPOHH/dp/B0CHRWGT8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zlok.com/ezpress-insert-240-000-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om/Z-LOK-Threaded-Insert-Plastic/dp/B08QJJDCW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mazon.com/Phillips-Machine-Screws-Stainless-Thread/dp/B07D6L9M9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FE14-0435-2D8B-7F3B-E5B6EEE5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on design for cryo-</a:t>
            </a:r>
            <a:r>
              <a:rPr lang="en-US" dirty="0" err="1"/>
              <a:t>elec</a:t>
            </a:r>
            <a:r>
              <a:rPr lang="en-US" dirty="0"/>
              <a:t> mount</a:t>
            </a:r>
            <a:br>
              <a:rPr lang="en-US" dirty="0"/>
            </a:br>
            <a:r>
              <a:rPr lang="en-US" dirty="0"/>
              <a:t>and redesign of other 3d print parts</a:t>
            </a:r>
          </a:p>
        </p:txBody>
      </p:sp>
    </p:spTree>
    <p:extLst>
      <p:ext uri="{BB962C8B-B14F-4D97-AF65-F5344CB8AC3E}">
        <p14:creationId xmlns:p14="http://schemas.microsoft.com/office/powerpoint/2010/main" val="23925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9D683E-CCB3-717E-DA5D-2F6F57137974}"/>
              </a:ext>
            </a:extLst>
          </p:cNvPr>
          <p:cNvSpPr txBox="1"/>
          <p:nvPr/>
        </p:nvSpPr>
        <p:spPr>
          <a:xfrm>
            <a:off x="1891322" y="6308209"/>
            <a:ext cx="8034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https://www.amazon.com/Z-LOK-Threaded-Insert-Plastic/dp/B08QJHXR7P/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30862-2472-DB56-F224-32F0AD9BE722}"/>
              </a:ext>
            </a:extLst>
          </p:cNvPr>
          <p:cNvSpPr txBox="1"/>
          <p:nvPr/>
        </p:nvSpPr>
        <p:spPr>
          <a:xfrm>
            <a:off x="1891322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E-Z Lok ‎240-004-BR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B46B3-9B78-0527-DB6E-86950B4207E6}"/>
              </a:ext>
            </a:extLst>
          </p:cNvPr>
          <p:cNvSpPr txBox="1"/>
          <p:nvPr/>
        </p:nvSpPr>
        <p:spPr>
          <a:xfrm>
            <a:off x="1891322" y="5846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https://www.ezlok.com/ezpress-insert-240-004-BR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597A6A-18BA-C07B-91C5-B3D6E3A53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346" y="365125"/>
            <a:ext cx="4544715" cy="58731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DE086E-5E2F-2494-BA04-63B100552389}"/>
              </a:ext>
            </a:extLst>
          </p:cNvPr>
          <p:cNvSpPr txBox="1"/>
          <p:nvPr/>
        </p:nvSpPr>
        <p:spPr>
          <a:xfrm>
            <a:off x="1568669" y="1773621"/>
            <a:ext cx="428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 depth: 0.188” = 4.7752 mm</a:t>
            </a:r>
          </a:p>
          <a:p>
            <a:r>
              <a:rPr lang="en-US" dirty="0"/>
              <a:t>Hole width: 0.156” = 3.9624 mm</a:t>
            </a:r>
          </a:p>
        </p:txBody>
      </p:sp>
    </p:spTree>
    <p:extLst>
      <p:ext uri="{BB962C8B-B14F-4D97-AF65-F5344CB8AC3E}">
        <p14:creationId xmlns:p14="http://schemas.microsoft.com/office/powerpoint/2010/main" val="417235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1B009-4D4E-4C24-2065-1CF33E7D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6" y="394921"/>
            <a:ext cx="10120923" cy="47994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A2BA7-4513-2096-0787-98C1BFDF7D05}"/>
              </a:ext>
            </a:extLst>
          </p:cNvPr>
          <p:cNvSpPr txBox="1"/>
          <p:nvPr/>
        </p:nvSpPr>
        <p:spPr>
          <a:xfrm>
            <a:off x="2219570" y="5366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https://www.amazon.com/Stainless-Available-Machine-Screws-Phillips/dp/B07B3XQ5Y2/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03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7A77F2-37BF-20D2-5198-054DF8F8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60" y="491173"/>
            <a:ext cx="7612160" cy="5421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6BBF5-E27F-C032-608E-E9E421857147}"/>
              </a:ext>
            </a:extLst>
          </p:cNvPr>
          <p:cNvSpPr txBox="1"/>
          <p:nvPr/>
        </p:nvSpPr>
        <p:spPr>
          <a:xfrm>
            <a:off x="242277" y="836246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#6 clearance hole: .1495” free fit, round to .150”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75249-B67E-B85D-D007-BD2956517116}"/>
              </a:ext>
            </a:extLst>
          </p:cNvPr>
          <p:cNvSpPr txBox="1"/>
          <p:nvPr/>
        </p:nvSpPr>
        <p:spPr>
          <a:xfrm>
            <a:off x="880898" y="6182161"/>
            <a:ext cx="9143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https://www.amazon.com/Stainless-Phillips-Screws-Multipurpose-TPOHH/dp/B0CHRWGT8N/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E2DF0-9490-6FE0-E2A5-0F0B4138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31" y="2191265"/>
            <a:ext cx="2589823" cy="408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74F8A-6777-8C0F-AE9F-2080B55692BF}"/>
              </a:ext>
            </a:extLst>
          </p:cNvPr>
          <p:cNvSpPr txBox="1"/>
          <p:nvPr/>
        </p:nvSpPr>
        <p:spPr>
          <a:xfrm>
            <a:off x="4376615" y="2110154"/>
            <a:ext cx="572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Holes: 0-80 free fit clearance = 1.75 mm = 0.069”</a:t>
            </a:r>
          </a:p>
          <a:p>
            <a:r>
              <a:rPr lang="en-US" dirty="0"/>
              <a:t>Dimensions of hole rectangle: 29 mm x 73.69 mm (1.142” x 2.901”)</a:t>
            </a:r>
          </a:p>
          <a:p>
            <a:r>
              <a:rPr lang="en-US" dirty="0"/>
              <a:t>Outer dimensions: 76.36 mm x 31.72 mm</a:t>
            </a:r>
          </a:p>
        </p:txBody>
      </p:sp>
    </p:spTree>
    <p:extLst>
      <p:ext uri="{BB962C8B-B14F-4D97-AF65-F5344CB8AC3E}">
        <p14:creationId xmlns:p14="http://schemas.microsoft.com/office/powerpoint/2010/main" val="22563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311E0-91A5-A40D-BF9A-5877691F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8" y="518636"/>
            <a:ext cx="10733491" cy="60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0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254CDF-26E6-C216-787D-8BA00FF3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79567" y="2911308"/>
            <a:ext cx="3880337" cy="2193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27E9C-C65D-9BB1-6E7D-B66B44CFD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6" b="2634"/>
          <a:stretch/>
        </p:blipFill>
        <p:spPr>
          <a:xfrm>
            <a:off x="4924714" y="1906953"/>
            <a:ext cx="2950894" cy="4041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D4FAC-8384-3C4D-0EE7-041C8D4D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2" y="2163641"/>
            <a:ext cx="1485900" cy="2343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38448A-2A3F-A2C7-AC35-52A2B77CC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840" y="324205"/>
            <a:ext cx="1924206" cy="360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611D10-3E2B-5EF2-9B6C-2DCC19DC8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715" y="4008054"/>
            <a:ext cx="2393840" cy="25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34EE2B-1920-558A-7BEE-E0097D2E4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32510"/>
              </p:ext>
            </p:extLst>
          </p:nvPr>
        </p:nvGraphicFramePr>
        <p:xfrm>
          <a:off x="2484438" y="1576388"/>
          <a:ext cx="653415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34253" imgH="2705100" progId="Excel.Sheet.12">
                  <p:embed/>
                </p:oleObj>
              </mc:Choice>
              <mc:Fallback>
                <p:oleObj name="Worksheet" r:id="rId2" imgW="6534253" imgH="2705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84438" y="1576388"/>
                        <a:ext cx="6534150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0612FC-02CD-C2CA-E054-63AFC14E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30" y="1646840"/>
            <a:ext cx="2393840" cy="2562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9040C-69C3-22E4-2967-3E55D2170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0" y="4414837"/>
            <a:ext cx="6905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0FF55C-F22C-8A80-7801-8BA721FE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" y="1814024"/>
            <a:ext cx="1952625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1705E-19DE-CA35-949D-4B163288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61" y="1812681"/>
            <a:ext cx="1905000" cy="2295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FDCCA-2F5A-80A3-C9A1-39F9FFC4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56" y="1814024"/>
            <a:ext cx="1838325" cy="225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CA7BA3-2FC3-315D-6C4E-CADAFD31D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452" y="1814024"/>
            <a:ext cx="1895475" cy="2228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522AD7-4067-E037-8D59-3B31F46ED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790" y="1828311"/>
            <a:ext cx="1943100" cy="2228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BBF32-E74C-4230-CE32-6B985D857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2090" y="1828311"/>
            <a:ext cx="1914525" cy="2181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6D2B89-27CF-E37C-54BF-266EC781EA43}"/>
              </a:ext>
            </a:extLst>
          </p:cNvPr>
          <p:cNvSpPr txBox="1"/>
          <p:nvPr/>
        </p:nvSpPr>
        <p:spPr>
          <a:xfrm>
            <a:off x="678207" y="945662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741F09-E8D9-AB36-A320-D16436A82E38}"/>
              </a:ext>
            </a:extLst>
          </p:cNvPr>
          <p:cNvSpPr txBox="1"/>
          <p:nvPr/>
        </p:nvSpPr>
        <p:spPr>
          <a:xfrm>
            <a:off x="2619002" y="945661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6D866-511D-FB1F-558B-13A6BE2AF1D0}"/>
              </a:ext>
            </a:extLst>
          </p:cNvPr>
          <p:cNvSpPr txBox="1"/>
          <p:nvPr/>
        </p:nvSpPr>
        <p:spPr>
          <a:xfrm>
            <a:off x="4496086" y="945660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A4540F-F6EF-A38E-23CE-1E24759C2FA7}"/>
              </a:ext>
            </a:extLst>
          </p:cNvPr>
          <p:cNvSpPr txBox="1"/>
          <p:nvPr/>
        </p:nvSpPr>
        <p:spPr>
          <a:xfrm>
            <a:off x="6454752" y="945659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4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E6F89-E23F-D937-5DCA-963B3BE8BB96}"/>
              </a:ext>
            </a:extLst>
          </p:cNvPr>
          <p:cNvSpPr txBox="1"/>
          <p:nvPr/>
        </p:nvSpPr>
        <p:spPr>
          <a:xfrm>
            <a:off x="8458888" y="945658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832E59-5851-5CDF-6361-70FAD0850A05}"/>
              </a:ext>
            </a:extLst>
          </p:cNvPr>
          <p:cNvSpPr txBox="1"/>
          <p:nvPr/>
        </p:nvSpPr>
        <p:spPr>
          <a:xfrm>
            <a:off x="10707186" y="945657"/>
            <a:ext cx="5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6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59A1032-6610-9260-A31C-E1083AC53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2" y="4273795"/>
            <a:ext cx="1485900" cy="23431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E7F0C7-28C0-0805-7E1D-B01D023C6E02}"/>
              </a:ext>
            </a:extLst>
          </p:cNvPr>
          <p:cNvSpPr/>
          <p:nvPr/>
        </p:nvSpPr>
        <p:spPr>
          <a:xfrm>
            <a:off x="116742" y="1828311"/>
            <a:ext cx="11700120" cy="219320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D74214-29E5-1A8C-B752-5083EAA21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5164" y="4242000"/>
            <a:ext cx="2393840" cy="25627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95F2AF5-18A5-06DD-EF2F-4433E980E0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990" y="4242000"/>
            <a:ext cx="6905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5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D589C7-5E96-0FF9-CCA4-2162211F0F3E}"/>
              </a:ext>
            </a:extLst>
          </p:cNvPr>
          <p:cNvSpPr txBox="1"/>
          <p:nvPr/>
        </p:nvSpPr>
        <p:spPr>
          <a:xfrm>
            <a:off x="1203570" y="6309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https://www.ezlok.com/ezpress-insert-240-000-BR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C36F6-F04B-262F-F4B4-AA5C4DF1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78749"/>
            <a:ext cx="10220325" cy="595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08DB71-C2E9-3050-D720-2B7FED9B69BA}"/>
              </a:ext>
            </a:extLst>
          </p:cNvPr>
          <p:cNvSpPr txBox="1"/>
          <p:nvPr/>
        </p:nvSpPr>
        <p:spPr>
          <a:xfrm>
            <a:off x="4032738" y="5574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https://www.amazon.com/Z-LOK-Threaded-Insert-Plastic/dp/B08QJJDCW1/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63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102E1-32EC-11C3-C8F8-07A78282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93" y="0"/>
            <a:ext cx="6012245" cy="67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7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380C1D-4047-2EA0-BFCB-8010AB62BFC0}"/>
              </a:ext>
            </a:extLst>
          </p:cNvPr>
          <p:cNvSpPr txBox="1"/>
          <p:nvPr/>
        </p:nvSpPr>
        <p:spPr>
          <a:xfrm>
            <a:off x="1922585" y="60698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https://www.amazon.com/Phillips-Machine-Screws-Stainless-Thread/dp/B07D6L9M9G/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15CD6-30C7-7C7F-7449-B83D0A4D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55" y="614128"/>
            <a:ext cx="8340415" cy="46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180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Excel Worksheet</vt:lpstr>
      <vt:lpstr>Working on design for cryo-elec mount and redesign of other 3d print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26</cp:revision>
  <cp:lastPrinted>2024-10-24T20:54:50Z</cp:lastPrinted>
  <dcterms:created xsi:type="dcterms:W3CDTF">2024-10-21T19:31:53Z</dcterms:created>
  <dcterms:modified xsi:type="dcterms:W3CDTF">2024-10-25T19:55:56Z</dcterms:modified>
</cp:coreProperties>
</file>