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C822-A54B-8096-17EE-61F03480A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1F363-2DDE-3A34-628B-3644260D5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FE18-01C7-5175-FE53-2FE821E3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27598-CBAE-4531-FB32-144C98F3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7A7B-78AB-3ED0-4CD8-AB5FB1DB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FAEB-988F-7887-0F11-CA24E55B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BAD86-8AAF-8A1C-2CD8-FFB304172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D29B-E0EA-23EF-B714-A3161824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7F94F-C49E-7D5A-6894-4660993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448E-D6C3-A60E-9262-EE4BEDE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16BAD-580A-77A4-AE6F-415E587A8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996B6-CE21-CDA6-33DC-85477F103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1463-AB15-EFDB-7851-7A2220A6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2373B-D29C-A66B-F1B4-98CD3441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C89EE-A36C-3BA4-9E5A-5B03B4F1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C866-EB03-803A-77E2-D0F80568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AC6C-4400-8315-BC7F-569EFFF6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F5C32-1574-F63A-9C39-C917888B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586C-C321-DBCB-CFC1-A4D6AF03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211E-B8E9-3353-F682-84916766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62DA-4B23-7A6B-256E-83282246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F6637-9C03-35C9-AF20-6A3A58DC1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69FD-7D15-B3F1-63CF-7DBF508E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76E7-2CEE-8C8F-4884-4158AA62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0113-7C6F-DCCA-5B83-26A8FBDA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85EE-19B7-94C0-A646-42F7414D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D3E3-3F4B-F85F-07E3-5B5AC9476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61268-1753-E50D-321E-717B3D9C5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C1ED7-32EB-653E-5B62-791569F7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8ACD6-FE76-548A-7581-7F45161B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EAD8E-5523-8606-086C-41E225E0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86AC-B59D-3E0D-33E9-296B3FBD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9F0AC-28BC-92B9-7150-BF8B6DDE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8203A-F088-57A1-1C36-2CA43726F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80947-DC37-3D24-E195-09E14AE7D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FF3F7-1563-7897-48FE-93AE0AD9F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DB98A-110E-60E1-7BC6-2CEA8036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77658-62B6-4F2B-AA19-921D8443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77DE8-1F77-A260-66AD-B321E19B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059E-A3D8-F858-A054-9D342EE5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F8B75-A09C-F860-FE4B-D83171AA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E8E7E-3247-1A3D-B42D-81F8C854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BB4C5-A26B-3A32-F9F8-3F04FDE2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8F44C-9812-6F11-33C4-981C6721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5F558-BFFB-F3AD-A633-730FB748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2A63F-3DF3-D614-8C36-4BD9A564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D819-B41F-B924-92C4-C4D4B4F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E37-D983-3688-298B-84E69F85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A0A87-938F-EC6D-80C8-D23520F14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3AF4-9566-01A7-A37F-1C7035AF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2622D-C013-855B-0658-97855DC3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A9F13-0863-5E23-06EC-D53E5D09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5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5213-D3C8-E4BD-0452-E7703ECD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7AC7A-A728-19FE-0AD1-2B4FC0637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F9CC3-76FF-2820-71CC-AB986C6AD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ABAB-48FD-E5D2-B248-A80B5328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C8829-CD7A-AEBE-671A-920548E1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6D13C-3600-71CF-DDBD-EA9D99E0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50F7E-61F9-2B7C-BAF0-C01940B9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AE6D8-C622-8207-5458-E8C0E568F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A33CC-0C9A-5774-77D1-6A963FE0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B7C33-6008-4F09-8F04-50356F0E99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6020-5D9A-28CD-31E7-20472D3E3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73D45-0051-3115-9944-1FF8CEC26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2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zlok.com/ezpress-insert-240-000-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m/Z-LOK-Threaded-Insert-Plastic/dp/B08QJJDCW1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mazon.com/Phillips-Machine-Screws-Stainless-Thread/dp/B07D6L9M9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zlok.com/ezpress-insert-240-004-BR" TargetMode="External"/><Relationship Id="rId2" Type="http://schemas.openxmlformats.org/officeDocument/2006/relationships/hyperlink" Target="https://www.amazon.com/Z-LOK-Threaded-Insert-Plastic/dp/B08QJHXR7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tainless-Available-Machine-Screws-Phillips/dp/B07B3XQ5Y2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tainless-Phillips-Screws-Multipurpose-TPOHH/dp/B0CHRWGT8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FE14-0435-2D8B-7F3B-E5B6EEE51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on design for cryo-</a:t>
            </a:r>
            <a:r>
              <a:rPr lang="en-US" dirty="0" err="1"/>
              <a:t>elec</a:t>
            </a:r>
            <a:r>
              <a:rPr lang="en-US" dirty="0"/>
              <a:t> mount</a:t>
            </a:r>
            <a:br>
              <a:rPr lang="en-US" dirty="0"/>
            </a:br>
            <a:r>
              <a:rPr lang="en-US" dirty="0"/>
              <a:t>and redesign of other 3d print parts</a:t>
            </a:r>
          </a:p>
        </p:txBody>
      </p:sp>
    </p:spTree>
    <p:extLst>
      <p:ext uri="{BB962C8B-B14F-4D97-AF65-F5344CB8AC3E}">
        <p14:creationId xmlns:p14="http://schemas.microsoft.com/office/powerpoint/2010/main" val="239254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E2DF0-9490-6FE0-E2A5-0F0B4138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31" y="2191265"/>
            <a:ext cx="2589823" cy="4082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74F8A-6777-8C0F-AE9F-2080B55692BF}"/>
              </a:ext>
            </a:extLst>
          </p:cNvPr>
          <p:cNvSpPr txBox="1"/>
          <p:nvPr/>
        </p:nvSpPr>
        <p:spPr>
          <a:xfrm>
            <a:off x="4376615" y="2110154"/>
            <a:ext cx="5720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Holes: 0-80 free fit clearance = 1.75 mm = 0.069”</a:t>
            </a:r>
          </a:p>
          <a:p>
            <a:r>
              <a:rPr lang="en-US" dirty="0"/>
              <a:t>Dimensions of hole rectangle: 29 mm x 73.69 mm (1.142” x 2.901”)</a:t>
            </a:r>
          </a:p>
          <a:p>
            <a:r>
              <a:rPr lang="en-US" dirty="0"/>
              <a:t>Outer dimensions: 76.36 mm x 31.72 mm</a:t>
            </a:r>
          </a:p>
        </p:txBody>
      </p:sp>
    </p:spTree>
    <p:extLst>
      <p:ext uri="{BB962C8B-B14F-4D97-AF65-F5344CB8AC3E}">
        <p14:creationId xmlns:p14="http://schemas.microsoft.com/office/powerpoint/2010/main" val="225630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D589C7-5E96-0FF9-CCA4-2162211F0F3E}"/>
              </a:ext>
            </a:extLst>
          </p:cNvPr>
          <p:cNvSpPr txBox="1"/>
          <p:nvPr/>
        </p:nvSpPr>
        <p:spPr>
          <a:xfrm>
            <a:off x="1203570" y="63099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https://www.ezlok.com/ezpress-insert-240-000-BR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C36F6-F04B-262F-F4B4-AA5C4DF17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78749"/>
            <a:ext cx="10220325" cy="595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08DB71-C2E9-3050-D720-2B7FED9B69BA}"/>
              </a:ext>
            </a:extLst>
          </p:cNvPr>
          <p:cNvSpPr txBox="1"/>
          <p:nvPr/>
        </p:nvSpPr>
        <p:spPr>
          <a:xfrm>
            <a:off x="4032738" y="5574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https://www.amazon.com/Z-LOK-Threaded-Insert-Plastic/dp/B08QJJDCW1/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063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102E1-32EC-11C3-C8F8-07A78282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693" y="0"/>
            <a:ext cx="6012245" cy="67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7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380C1D-4047-2EA0-BFCB-8010AB62BFC0}"/>
              </a:ext>
            </a:extLst>
          </p:cNvPr>
          <p:cNvSpPr txBox="1"/>
          <p:nvPr/>
        </p:nvSpPr>
        <p:spPr>
          <a:xfrm>
            <a:off x="1922585" y="60698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https://www.amazon.com/Phillips-Machine-Screws-Stainless-Thread/dp/B07D6L9M9G/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15CD6-30C7-7C7F-7449-B83D0A4D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55" y="614128"/>
            <a:ext cx="8340415" cy="46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9D683E-CCB3-717E-DA5D-2F6F57137974}"/>
              </a:ext>
            </a:extLst>
          </p:cNvPr>
          <p:cNvSpPr txBox="1"/>
          <p:nvPr/>
        </p:nvSpPr>
        <p:spPr>
          <a:xfrm>
            <a:off x="1891322" y="6308209"/>
            <a:ext cx="8034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https://www.amazon.com/Z-LOK-Threaded-Insert-Plastic/dp/B08QJHXR7P/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30862-2472-DB56-F224-32F0AD9BE722}"/>
              </a:ext>
            </a:extLst>
          </p:cNvPr>
          <p:cNvSpPr txBox="1"/>
          <p:nvPr/>
        </p:nvSpPr>
        <p:spPr>
          <a:xfrm>
            <a:off x="1891322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E-Z Lok ‎240-004-BR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B46B3-9B78-0527-DB6E-86950B4207E6}"/>
              </a:ext>
            </a:extLst>
          </p:cNvPr>
          <p:cNvSpPr txBox="1"/>
          <p:nvPr/>
        </p:nvSpPr>
        <p:spPr>
          <a:xfrm>
            <a:off x="1891322" y="5846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https://www.ezlok.com/ezpress-insert-240-004-BR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597A6A-18BA-C07B-91C5-B3D6E3A53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346" y="365125"/>
            <a:ext cx="4544715" cy="5873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DE086E-5E2F-2494-BA04-63B100552389}"/>
              </a:ext>
            </a:extLst>
          </p:cNvPr>
          <p:cNvSpPr txBox="1"/>
          <p:nvPr/>
        </p:nvSpPr>
        <p:spPr>
          <a:xfrm>
            <a:off x="1568669" y="1773621"/>
            <a:ext cx="428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Hole depth: 0.188” = 4.7752 mm</a:t>
            </a:r>
          </a:p>
          <a:p>
            <a:r>
              <a:rPr lang="en-US" dirty="0"/>
              <a:t>Hole width: 0.156” = 3.9624 mm</a:t>
            </a:r>
          </a:p>
        </p:txBody>
      </p:sp>
    </p:spTree>
    <p:extLst>
      <p:ext uri="{BB962C8B-B14F-4D97-AF65-F5344CB8AC3E}">
        <p14:creationId xmlns:p14="http://schemas.microsoft.com/office/powerpoint/2010/main" val="417235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C1B009-4D4E-4C24-2065-1CF33E7DC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16" y="394921"/>
            <a:ext cx="10120923" cy="4799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A2BA7-4513-2096-0787-98C1BFDF7D05}"/>
              </a:ext>
            </a:extLst>
          </p:cNvPr>
          <p:cNvSpPr txBox="1"/>
          <p:nvPr/>
        </p:nvSpPr>
        <p:spPr>
          <a:xfrm>
            <a:off x="2219570" y="5366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https://www.amazon.com/Stainless-Available-Machine-Screws-Phillips/dp/B07B3XQ5Y2/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03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7A77F2-37BF-20D2-5198-054DF8F8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60" y="491173"/>
            <a:ext cx="7612160" cy="5421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6BBF5-E27F-C032-608E-E9E421857147}"/>
              </a:ext>
            </a:extLst>
          </p:cNvPr>
          <p:cNvSpPr txBox="1"/>
          <p:nvPr/>
        </p:nvSpPr>
        <p:spPr>
          <a:xfrm>
            <a:off x="242277" y="836246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#6 clearance hole: .1495” free fit, round to .150”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75249-B67E-B85D-D007-BD2956517116}"/>
              </a:ext>
            </a:extLst>
          </p:cNvPr>
          <p:cNvSpPr txBox="1"/>
          <p:nvPr/>
        </p:nvSpPr>
        <p:spPr>
          <a:xfrm>
            <a:off x="880898" y="6182161"/>
            <a:ext cx="9143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https://www.amazon.com/Stainless-Phillips-Screws-Multipurpose-TPOHH/dp/B0CHRWGT8N/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697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Working on design for cryo-elec mount and redesign of other 3d print parts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Spietz, Lafe F. (Fed)</dc:creator>
  <cp:lastModifiedBy>Spietz, Lafe F. (Fed)</cp:lastModifiedBy>
  <cp:revision>15</cp:revision>
  <dcterms:created xsi:type="dcterms:W3CDTF">2024-10-21T19:31:53Z</dcterms:created>
  <dcterms:modified xsi:type="dcterms:W3CDTF">2024-10-21T22:01:46Z</dcterms:modified>
</cp:coreProperties>
</file>