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568B-14B8-BE41-C708-A4524A3CA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8807E-DB2F-992B-D158-7E24E101D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0C03-4B60-E5FD-34A9-0E6B2527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295CD-DD33-411C-6736-56C4B55B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098C2-E6DB-DD5F-66DE-451A1CCE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925-BE3E-6995-29A5-08B09298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28CD7-0D55-D221-5465-95C77A3CC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2A33F-BEFA-3BAC-89CA-832FB845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67FDC-DC82-72A5-CAF4-615DE1E5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FC4C-0911-BA8B-1321-FAF82DAD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7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80B84-B224-7CB8-D328-584526530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97897-01FA-C218-639C-66F59EEF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2236-3D30-7A35-11CA-C6AB4B0A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F12C-50EB-FE9A-802B-CBF126E0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7347-6767-1999-39A6-F6EC9B36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7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97AE-BAD2-685B-2DA2-F8CAD151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3820-2057-3D7E-F576-5B46548F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08B5C-AE15-AABA-795F-DE79518C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7570-E7B4-E213-9428-F80A6754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7C193-B136-49E3-14DE-C4475421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B01-EA2D-3C5E-FD22-91838607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34A6-118E-B53A-067F-51D7A3E1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91170-0E1A-4607-F38F-5C32A20D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860E-0668-207D-98B1-5DDDEC9A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75C28-8DC7-9D53-742C-3BEA63EF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AEB6-3572-E0CA-165A-77EAAB58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EF0B-7007-58E0-67EF-7AD1818FD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BC092-38A1-FFC8-19A1-70A56263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13F26-F82D-1E3A-2FD4-AE26345F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0169-69BA-17C3-BDF4-457DE47D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9CA40-2470-5C19-E553-2E3DD1EF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9B6A-97CD-BE36-2901-5A2B4C56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C43D-676F-F5CB-C7A7-A33902F2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FB9F2-EC32-9F81-6618-BED7D862C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7F017-5AC3-6DCB-7730-547AFBB24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4AED-CAE7-2873-659B-1954989BD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76220-3909-0CCD-63C3-70797E4A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BDD02-75D9-84C2-8B73-0C9E6D09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4A6D6-9169-3D98-FD52-18024761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F11E-F92B-09C3-2FED-B86F7F19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CD0D2-29D6-AB03-8CC8-85C1F1C0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3F6E0-F4CB-044A-2AD4-7BEE10CC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3012D-BBB0-321A-6470-050CB929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2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7AC20-007C-B395-9FD0-AB532684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C9E36-E47A-9CE5-309D-A5936B44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84AA9-ADCE-C54F-C3FA-E1365446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0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E982-4CD3-AEAE-E421-CCDE6932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13CA-E702-1EDE-26D7-F72CE233E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BDE87-829B-D073-2AEE-6D796DB02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788A7-0EAD-1EA1-BB1D-E831D977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A9347-EE52-2A74-2E9F-CFE0B4AE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E2499-04F1-9AC1-936A-8166BDEB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5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2952-5F72-E9BE-29B6-113F6068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F59D0-ABE2-F67B-E9F5-E19120BBC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C5761-2134-498C-F1DF-BC550B640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DE798-03AC-D242-1B7F-EF403270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3999-570E-8EAA-0FD3-492AFCCD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33772-F1D5-9EA0-214B-97B91A98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1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2BD00-85E3-A47D-FC43-EE18F4D4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544EE-E58D-547B-B709-562D67AAE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A49A-582C-8A12-13D7-EB7E02B1C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9BBB4-3E92-4159-B26A-895AC47D200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5913F-90E2-2949-0C92-4E533F53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AB8A-F301-0EEA-DBC7-A73BB903A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F1184-8894-4C8F-A844-D065C9758A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4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AI-generated content may be incorrect.">
            <a:extLst>
              <a:ext uri="{FF2B5EF4-FFF2-40B4-BE49-F238E27FC236}">
                <a16:creationId xmlns:a16="http://schemas.microsoft.com/office/drawing/2014/main" id="{879922C5-83CB-383A-DEA4-A22A6814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6" t="46881" r="21052" b="25361"/>
          <a:stretch/>
        </p:blipFill>
        <p:spPr>
          <a:xfrm rot="5400000">
            <a:off x="-628354" y="2145508"/>
            <a:ext cx="4626974" cy="1830225"/>
          </a:xfrm>
          <a:prstGeom prst="rect">
            <a:avLst/>
          </a:prstGeom>
        </p:spPr>
      </p:pic>
      <p:pic>
        <p:nvPicPr>
          <p:cNvPr id="6" name="Picture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0909CA55-46A1-1E94-A0EF-6532D883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40" t="49990" r="26054" b="33650"/>
          <a:stretch/>
        </p:blipFill>
        <p:spPr>
          <a:xfrm rot="5400000">
            <a:off x="2235895" y="1847999"/>
            <a:ext cx="3640381" cy="2689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02205-1880-A4FE-B88F-FB50317341F0}"/>
              </a:ext>
            </a:extLst>
          </p:cNvPr>
          <p:cNvSpPr txBox="1"/>
          <p:nvPr/>
        </p:nvSpPr>
        <p:spPr>
          <a:xfrm>
            <a:off x="2848595" y="169255"/>
            <a:ext cx="6961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temperature test setup, Feb 24, 2025</a:t>
            </a:r>
          </a:p>
        </p:txBody>
      </p:sp>
    </p:spTree>
    <p:extLst>
      <p:ext uri="{BB962C8B-B14F-4D97-AF65-F5344CB8AC3E}">
        <p14:creationId xmlns:p14="http://schemas.microsoft.com/office/powerpoint/2010/main" val="377898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Spietz, Lafe F. (Fed)</dc:creator>
  <cp:lastModifiedBy>Spietz, Lafe F. (Fed)</cp:lastModifiedBy>
  <cp:revision>2</cp:revision>
  <cp:lastPrinted>2025-02-24T19:53:34Z</cp:lastPrinted>
  <dcterms:created xsi:type="dcterms:W3CDTF">2025-02-24T19:50:47Z</dcterms:created>
  <dcterms:modified xsi:type="dcterms:W3CDTF">2025-02-24T20:11:13Z</dcterms:modified>
</cp:coreProperties>
</file>