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4938397"/>
            <a:ext cx="6606540" cy="10505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5848967"/>
            <a:ext cx="5829300" cy="728535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1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606550"/>
            <a:ext cx="1675924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606550"/>
            <a:ext cx="4930616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7522854"/>
            <a:ext cx="6703695" cy="12552043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20193644"/>
            <a:ext cx="6703695" cy="6600823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032750"/>
            <a:ext cx="330327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032750"/>
            <a:ext cx="330327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606557"/>
            <a:ext cx="6703695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7397117"/>
            <a:ext cx="3288089" cy="362521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1022330"/>
            <a:ext cx="3288089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397117"/>
            <a:ext cx="3304282" cy="362521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1022330"/>
            <a:ext cx="3304282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011680"/>
            <a:ext cx="2506801" cy="7040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344677"/>
            <a:ext cx="3934778" cy="214439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9052560"/>
            <a:ext cx="2506801" cy="1677098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011680"/>
            <a:ext cx="2506801" cy="7040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344677"/>
            <a:ext cx="3934778" cy="214439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9052560"/>
            <a:ext cx="2506801" cy="1677098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606557"/>
            <a:ext cx="6703695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8032750"/>
            <a:ext cx="6703695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7967947"/>
            <a:ext cx="174879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B23-389D-48E3-A59F-72AA2979EB4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27967947"/>
            <a:ext cx="2623185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7967947"/>
            <a:ext cx="174879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EC12A-83B8-5C33-2FDF-5FE1C17A494B}"/>
              </a:ext>
            </a:extLst>
          </p:cNvPr>
          <p:cNvSpPr txBox="1"/>
          <p:nvPr/>
        </p:nvSpPr>
        <p:spPr>
          <a:xfrm>
            <a:off x="0" y="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0" dirty="0">
                <a:latin typeface="Impact" panose="020B0806030902050204" pitchFamily="34" charset="0"/>
              </a:rPr>
              <a:t>QUANTUM NETWORK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5C1BD-EBCB-F991-834B-3CFFAC42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4" y="2922081"/>
            <a:ext cx="323295" cy="117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751E0-715F-73CD-5BE7-F09EAB51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52" y="2922081"/>
            <a:ext cx="323295" cy="117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203A5-20D9-D072-ED51-749C6EE9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31" y="2922081"/>
            <a:ext cx="323295" cy="11735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75262D-2642-37CB-9DF7-3E53DACE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216917"/>
            <a:ext cx="4591051" cy="1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4</cp:revision>
  <dcterms:created xsi:type="dcterms:W3CDTF">2024-11-22T23:46:56Z</dcterms:created>
  <dcterms:modified xsi:type="dcterms:W3CDTF">2024-11-23T02:01:02Z</dcterms:modified>
</cp:coreProperties>
</file>