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21CA-A0C0-1616-F7F0-8D952F11E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A1BB5-40BB-275D-B756-F27DCB3D9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42DB9-BD7D-0734-66BB-128CE970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6ACA-D874-EB61-1C07-E83C9E8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EF9E-3C3C-A2D8-604D-595F84BF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7152-ED44-A79F-FB33-50BFD131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7302A-46A2-F66C-E631-7C969E8EA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1625-7841-BEC8-D741-44EC18BA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7C5E-B40D-AC6A-4911-CF9F196E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ADCB-8B76-16CE-0685-C323F4BD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E64E2-1BD6-8404-EF7F-9B9CCDACE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8362B-7DC9-0AF2-3BEC-EF9695AC9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347F-11DA-2BEE-B7D9-29764078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FFA7-D674-FA66-2544-C992F22D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BA602-EA13-B25E-4139-54E9CE5D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3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2CB00-F928-985D-4CA0-E78AF0FA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5CD43-D5AE-80A4-2005-373E4B0D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98B5-A46F-DBC2-DDF0-6982FD89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B0CE3-2D44-476E-2780-B2C2A4CE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B1028-BCB9-AAE1-BA06-8BE26B59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A272-C38B-C7CA-71FF-6054249F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A1EEC-1793-5EDA-260D-151220FB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005FC-8DDB-5F7E-5011-12BEA86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30C3-3A7F-48E1-EB91-BC3E3B2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1C386-3AE8-E066-9681-72FA7CA0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C2BC-C902-B20D-7010-222219E5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7DE5E-246C-BEEB-116D-7708C3EC4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26B4B-16C9-9C75-B1D9-6480A0CF7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0B800-3D37-08DF-7A66-783265D4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15309-B8FE-7E51-12C4-3C48BB7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25912-676E-2FC0-4539-6AB025DE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0B19-56F5-99D4-F4C3-21578220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231B-353A-FBE5-3FA0-910375DE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491B9-6D34-618D-AE0E-620946CF5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04D7B-5394-F425-F1A9-D9A570C83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9F587-1E0D-CD33-9B2A-3156387CE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785A1-9F87-7051-D85F-A3AB73DF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305F5-3F2A-620D-32AA-17630AB1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7C9FA-3D42-9350-0554-7FC44A3B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69B-8640-92D2-6275-03F35A88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176B8-EFD0-F020-50BF-EB894BE2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15903-FC66-323A-489B-65DD3475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565CB-D6DF-373A-BB8E-ADCFF737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66A7A-DFF5-DC82-3F9C-819DD1E7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77246-6579-B737-A8F6-C7A3DEE6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26EB-6C20-C0EC-5CF5-9336A6A4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5A0B-3790-AC7C-0B2F-E93403F8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4E09A-34D5-A9B6-2445-EB354936F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5C0C3-C53E-B4D1-2857-26EE8E0C1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DDB36-010D-AC29-D617-F702533F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0241-CF0F-D087-3062-E7380C73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33423-5CFD-BC74-9574-0308116B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2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259-2720-BA5C-9BED-576D8DE0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F8F008-7F9B-09FD-B398-3A73925F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894B1-F858-7DF5-C502-6FCB79857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D582C-1C08-2346-AE1A-C29620D5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ED7C-DC0D-7BF7-7670-5D14B998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F440-F9F8-69B7-DD7A-FB6A15AA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CE124-D151-E858-4FC1-D77F553A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74D4-29A5-F35E-F542-A9D64344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485A-8419-9BD3-CB1A-364B87D5C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FCA73-A2C6-4686-BD85-6E5F720FFE5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FA34D-BB2D-10D2-03BA-290305A05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6F8C-CBAD-9EC4-731F-B39EB0F0F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87AC-9EE7-4E0F-B252-E2EF3C2D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7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AI-generated content may be incorrect.">
            <a:extLst>
              <a:ext uri="{FF2B5EF4-FFF2-40B4-BE49-F238E27FC236}">
                <a16:creationId xmlns:a16="http://schemas.microsoft.com/office/drawing/2014/main" id="{29287ABE-6765-E05C-8754-A45257CAC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96" y="150983"/>
            <a:ext cx="4191233" cy="3122041"/>
          </a:xfrm>
          <a:prstGeom prst="rect">
            <a:avLst/>
          </a:prstGeom>
        </p:spPr>
      </p:pic>
      <p:pic>
        <p:nvPicPr>
          <p:cNvPr id="7" name="Picture 6" descr="Chart, line chart&#10;&#10;AI-generated content may be incorrect.">
            <a:extLst>
              <a:ext uri="{FF2B5EF4-FFF2-40B4-BE49-F238E27FC236}">
                <a16:creationId xmlns:a16="http://schemas.microsoft.com/office/drawing/2014/main" id="{E0F4457E-919E-5650-D850-EF0D8252D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565" y="249410"/>
            <a:ext cx="4198361" cy="3079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9CC07E-AFAB-1CF1-B3E4-BB069F847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26" y="3328683"/>
            <a:ext cx="4191233" cy="3228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65173-C6EA-40C6-52C7-CAA49F391015}"/>
              </a:ext>
            </a:extLst>
          </p:cNvPr>
          <p:cNvSpPr txBox="1"/>
          <p:nvPr/>
        </p:nvSpPr>
        <p:spPr>
          <a:xfrm>
            <a:off x="4802588" y="453224"/>
            <a:ext cx="1773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 measurements to troubleshoot E-</a:t>
            </a:r>
            <a:r>
              <a:rPr lang="en-US" dirty="0" err="1"/>
              <a:t>cal</a:t>
            </a:r>
            <a:r>
              <a:rPr lang="en-US" dirty="0"/>
              <a:t> RF measurements and broken wire bonds</a:t>
            </a:r>
          </a:p>
        </p:txBody>
      </p:sp>
    </p:spTree>
    <p:extLst>
      <p:ext uri="{BB962C8B-B14F-4D97-AF65-F5344CB8AC3E}">
        <p14:creationId xmlns:p14="http://schemas.microsoft.com/office/powerpoint/2010/main" val="336559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Spietz, Lafe F. (Fed)</dc:creator>
  <cp:lastModifiedBy>Spietz, Lafe F. (Fed)</cp:lastModifiedBy>
  <cp:revision>4</cp:revision>
  <cp:lastPrinted>2025-09-05T15:49:54Z</cp:lastPrinted>
  <dcterms:created xsi:type="dcterms:W3CDTF">2025-09-05T15:47:11Z</dcterms:created>
  <dcterms:modified xsi:type="dcterms:W3CDTF">2025-09-05T15:49:55Z</dcterms:modified>
</cp:coreProperties>
</file>