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1C62-9998-FAF7-9960-77A418D6C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2A852-A335-63D0-F3F3-BEBB379A96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B1D6E-96E5-CF76-EE34-EA70A56E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C2C-D637-450C-8FF8-1F0BE6D2F21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99533-AA79-2023-1A13-D056C91D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11CDB-429B-3EC2-E683-75FBBD27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78F-6B21-43CF-B106-69A523CC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2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2426A-4B0F-6AEA-7858-2F67A127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AB3FA-5AAF-736C-BFB5-3F747EB45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572BC-6210-BD46-1182-996436787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C2C-D637-450C-8FF8-1F0BE6D2F21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F663-DBD5-0A35-B05E-1AA7427A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7DE3C-1CE8-079B-9AAD-75658070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78F-6B21-43CF-B106-69A523CC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4568B-D291-DBD7-A257-52B64814F9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07AE8C-28E5-BAF2-86B6-E7EA44DC5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ECEAF-72F4-3129-098B-9A84D42F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C2C-D637-450C-8FF8-1F0BE6D2F21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0EDFC-B64A-5B72-DDA1-05E4898E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E86F-1E23-D584-18EA-8638DBA1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78F-6B21-43CF-B106-69A523CC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5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CD6B-E26E-DA93-89EF-E7A46801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86A6-1EDF-E20A-AFD0-97F5B2881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887E2-300F-F80A-F11A-98737F7CE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C2C-D637-450C-8FF8-1F0BE6D2F21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9B298-F959-068F-E8C2-AB9EF344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7F99-3B9F-DFCD-83BD-C842EDA6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78F-6B21-43CF-B106-69A523CC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1CBB-D5E2-A950-86FA-5737D7725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5FA75-880C-8519-C69B-028E5057A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E98D3-7F46-1F18-9B9C-1E3A3B07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C2C-D637-450C-8FF8-1F0BE6D2F21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FD544-AB8D-307A-550E-819A510A5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A9B44-5F16-EF7F-625A-DCE264E9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78F-6B21-43CF-B106-69A523CC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96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BD80-D4E3-CF3F-5CE3-BCC268AF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79B57-654C-3C7C-9DA4-1B90C9C96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E5639-27C0-35D0-30BD-3811190F2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F0603-9EA5-8153-1F97-DB214379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C2C-D637-450C-8FF8-1F0BE6D2F21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3476E-00F5-5E0F-A6FE-D49365EE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598B2-D7D4-AC66-1D21-95E6CA7B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78F-6B21-43CF-B106-69A523CC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1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714C-4FE1-7F1F-260D-3AC80CA2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392EC-0BFF-F944-C697-B7106B2A3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1D095-FDDB-4FFB-45F0-7159E7918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88D5D3-AFCC-354C-53B3-E0BF14F25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B76FDB-C100-65B5-30E2-E2DB98B4A2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3B606-1676-2735-D0AA-A8D717EA8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C2C-D637-450C-8FF8-1F0BE6D2F21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4D165-1259-70B1-3BFD-CEF102BF8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6F884-D175-51FE-B857-A6F78733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78F-6B21-43CF-B106-69A523CC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8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3077-8245-E641-3FA0-0277DAF4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E8AD4-5DF6-685C-2B07-0A139A54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C2C-D637-450C-8FF8-1F0BE6D2F21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DE673-2622-88B5-0A4B-5770ED22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5C166-2E31-5287-0A6A-BB2A4920A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78F-6B21-43CF-B106-69A523CC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9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E2E9C-E2FD-9B9F-A58B-F4664D22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C2C-D637-450C-8FF8-1F0BE6D2F21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A93B4-5703-F69A-AE47-E3D5EC7B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6FC05-E0E2-FEC3-0EB4-D8E6DB7C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78F-6B21-43CF-B106-69A523CC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BCD2-D72D-2E76-1874-F2617007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14BC-496D-F3D9-4AF8-692ECCE2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E8460-F347-2388-9D4C-B0E66A0D4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A5122-FEB0-F486-E056-2F797B2CC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C2C-D637-450C-8FF8-1F0BE6D2F21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52B04-8450-B2A1-A9D4-40182C8D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F41E5-210B-0B87-356F-674128A4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78F-6B21-43CF-B106-69A523CC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8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CD37-6D51-5F83-D702-6F56DC57A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D0FD97-0D9C-8A04-9063-FDCB40D80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75EB6-9D59-25C0-B0B3-6E1802C28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358CD-5E07-BA42-C667-9EA20209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41C2C-D637-450C-8FF8-1F0BE6D2F21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BE661-EED6-8DE9-B7EC-C9BAA496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C105F-467F-E90F-6260-40F71395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2578F-6B21-43CF-B106-69A523CC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3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AF007-0D78-EE1F-14C4-E968D9CB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0F253-2D2E-C8D4-FC90-2E4936942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9E7BB-8E03-D696-B619-9ED82498C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041C2C-D637-450C-8FF8-1F0BE6D2F21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A71EB-5EF2-8819-F617-BB0BDC1C6A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6E0F7-10E7-7BEB-700D-E1881AEA0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02578F-6B21-43CF-B106-69A523CCF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4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2260286F-C551-9C7A-88D2-1DF531C71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654" y="2545245"/>
            <a:ext cx="57054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E021EC9D-D562-3009-F3AA-5FE6A9FE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1" y="2276682"/>
            <a:ext cx="55911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1C76158D-F0B3-45D4-2217-2498FB100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623" y="349030"/>
            <a:ext cx="52959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259ED94-BFF3-7E8D-6246-56A7DF065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75" y="356981"/>
            <a:ext cx="52959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146E4F-C018-2703-18DC-5F04FAF230A9}"/>
              </a:ext>
            </a:extLst>
          </p:cNvPr>
          <p:cNvSpPr txBox="1"/>
          <p:nvPr/>
        </p:nvSpPr>
        <p:spPr>
          <a:xfrm>
            <a:off x="3482671" y="1810615"/>
            <a:ext cx="118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frequency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3CF97-F1B0-13B1-572E-00145F4F1A60}"/>
              </a:ext>
            </a:extLst>
          </p:cNvPr>
          <p:cNvSpPr txBox="1"/>
          <p:nvPr/>
        </p:nvSpPr>
        <p:spPr>
          <a:xfrm>
            <a:off x="245455" y="1365175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flux</a:t>
            </a:r>
          </a:p>
        </p:txBody>
      </p:sp>
    </p:spTree>
    <p:extLst>
      <p:ext uri="{BB962C8B-B14F-4D97-AF65-F5344CB8AC3E}">
        <p14:creationId xmlns:p14="http://schemas.microsoft.com/office/powerpoint/2010/main" val="4000534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Spietz, Lafe F. (Fed)</dc:creator>
  <cp:lastModifiedBy>Spietz, Lafe F. (Fed)</cp:lastModifiedBy>
  <cp:revision>11</cp:revision>
  <dcterms:created xsi:type="dcterms:W3CDTF">2025-09-18T21:50:30Z</dcterms:created>
  <dcterms:modified xsi:type="dcterms:W3CDTF">2025-09-18T21:58:16Z</dcterms:modified>
</cp:coreProperties>
</file>