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FCD9-9215-E463-A74E-328F3DFC0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774DB-F2B7-2596-FB2A-429E27608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13D4-4F2F-4B30-B03A-0383E5F0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15131-E588-4018-8FCA-D78B864D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835CB-6E27-68C6-0E9F-2D0B8EEB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5E5D-DC0D-597E-3D23-E1F6B636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62898-A9A1-E144-A0E3-D58E5C618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2EC3-4982-8ADB-ED10-DA63ACEB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FE50F-14DE-DB0B-35B0-3876B3BD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55733-0B81-3C20-091D-0F8C8057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0A390-C7DF-60FB-5544-FDD07FB7C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2C73F-8719-1EA9-F18F-3A15E94E5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6C3C-FFC3-BED1-669B-0BC8364C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8A4A-0722-442F-592A-1782B083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D638C-2B41-40A3-CB84-85D77FF4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1ABB-9638-4C75-8A84-D7038539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FFDF-CABF-1C41-82DD-5EE6EEAA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329E-4164-4B2B-418E-747CE167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AF1E0-885A-4D53-AA36-F18ECD87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91ED-225D-0B23-0702-1CA63D5B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0C48-1F3C-E53E-E61D-00AB766B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D62E3-8CE0-6C09-687B-A92C6B062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CD34E-B355-3AE0-9B15-7778F6C4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2429-B9D3-6284-7371-CED399EA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B12DE-6DB1-2F2B-C7F8-95D8B1E3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FD58-EC25-87C6-DF5F-1B677FB8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9E8F-5144-A01D-F986-A3FDF41F5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F411-2405-FEE0-4F4C-DDEE4003C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9500A-88E3-0060-89AC-50C52436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C72AC-80B7-6F23-3767-91058544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05F05-7C9C-F9F7-6BDF-ACE7B4DE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F57-0968-E701-7D63-C9D48107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78180-DD12-E957-0809-AFECB5237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1C797-9000-9024-AE31-08459723D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DB25-DB66-7A56-C19E-4294DE4A5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3EA62-5CB7-CE13-C898-BFB34DE0D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431C9-9358-1B01-4101-8BA2496F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0DE2F-A53F-97A7-EED1-892D6819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31516-0DA4-BEF2-9B07-FBDB66A8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910-A058-6264-2D59-4FC726B5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D1821-611A-FBC7-DF59-5BF5BB31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F2A90-6E72-7CA1-B5FA-C51BE6BB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EDF03-87AD-2A06-3F32-5ED33689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0C0F8-D87D-E2F6-BBE9-2BA370B2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531B7-43EC-033F-514B-9D40D3B7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6DEC8-09FE-5E2C-3AB6-469E8A0A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8D0D-6E42-127A-F762-31D4F099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8FC6-634E-AD58-70B4-3F365AE2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95573-C7FF-19B7-BF3F-8AD09C3DE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19B2D-C6DE-A788-3A40-5F6C2461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880B7-1C30-4DBE-08FE-23EEC8C3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D8E33-2F79-0AD8-6C52-49542159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9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E715-93A7-C26E-AD4B-910B4F92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321EB-6EC5-AF71-07A4-D654E49C3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D6EE-FF3D-BC97-1D92-C53EAA605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8568C-CD79-BE9F-7CF1-05371CBA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5BBCA-4381-ABA2-9C74-D3B19786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6756-BDCA-4D08-D34D-E7D645C9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2E632-3ABB-BE62-FE90-165858C3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6E2D3-F820-DB74-0002-5A102FA0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6DDB-FA27-6167-2D6A-14A7F3D3E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2606-3638-4611-AA19-EC0B738BFC3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CAFF-ED36-4539-4A65-16C69EE78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27752-F0BC-2614-82B6-6E177F068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8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master.com/94510A61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ruthex-4-40-Threaded-Inserts-RX-4-40x5-7/dp/B0CG4M8HC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B609-4B97-CB2E-D86E-E2E3B25C1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 Bracket to Mount to Wood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B1036-93A1-636F-93B0-DF6E3D7FF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B6A3-8AC7-A83E-BDD7-25918543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M2.5 Thread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0C1CB-8302-9CFD-0AE1-BB1FCDEF46FB}"/>
              </a:ext>
            </a:extLst>
          </p:cNvPr>
          <p:cNvSpPr txBox="1"/>
          <p:nvPr/>
        </p:nvSpPr>
        <p:spPr>
          <a:xfrm>
            <a:off x="2408068" y="621169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https://www.mcmaster.com/94510A612/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FB351-08CD-D6E3-10B7-D7EF09CF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98" y="899116"/>
            <a:ext cx="4411462" cy="505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49E681-72B4-3585-90E8-D4375293A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21" y="1943499"/>
            <a:ext cx="3486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6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6A11-4998-5B1C-5591-B51F8849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4 mechanical drawing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EBF7A-81CB-7E10-05C5-0C1D503A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07" y="1690688"/>
            <a:ext cx="7276915" cy="47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3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0409-B9AC-9BF8-D9F7-068CAFDA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Pi 4 holes and board dimensions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04906-B8AC-D32F-1B6C-9950B4ED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2195420"/>
            <a:ext cx="4867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C8B7-7E71-E4C8-CC78-C0D28F30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to mount Circuit Playground Express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F8E5-1808-8994-9F15-6109BBEF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636562"/>
            <a:ext cx="6620199" cy="45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426D-6117-B669-B4F5-7A43147B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inserts for 4-40 for Circuit Playground Express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06BAB-37D8-333D-21C9-E3F2FB05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945874"/>
            <a:ext cx="4705350" cy="445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D71FB-9E48-1EC2-B190-A81C6E69777F}"/>
              </a:ext>
            </a:extLst>
          </p:cNvPr>
          <p:cNvSpPr txBox="1"/>
          <p:nvPr/>
        </p:nvSpPr>
        <p:spPr>
          <a:xfrm>
            <a:off x="7004482" y="2991775"/>
            <a:ext cx="320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4-40 inserts L is 5.7 mm, or 5.7 on 3 mm for a total height of 8.7 mm, d3 + 2xw = 4+3.2=7.2mm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0DE3F-1B8D-C0A5-8F6C-C17F86E9992A}"/>
              </a:ext>
            </a:extLst>
          </p:cNvPr>
          <p:cNvSpPr txBox="1"/>
          <p:nvPr/>
        </p:nvSpPr>
        <p:spPr>
          <a:xfrm>
            <a:off x="6012402" y="575724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https://www.amazon.com/ruthex-4-40-Threaded-Inserts-RX-4-40x5-7/dp/B0CG4M8HC5/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488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Pi Bracket to Mount to Wood</vt:lpstr>
      <vt:lpstr>M2.5 Thread Insert</vt:lpstr>
      <vt:lpstr>Pi 4 mechanical drawing</vt:lpstr>
      <vt:lpstr>Simplified Pi 4 holes and board dimensions</vt:lpstr>
      <vt:lpstr>Bracket to mount Circuit Playground Express</vt:lpstr>
      <vt:lpstr>Thread inserts for 4-40 for Circuit Playground Express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Bracket to Mount to Wood</dc:title>
  <dc:creator>Spietz, Lafe F. (Fed)</dc:creator>
  <cp:lastModifiedBy>Spietz, Lafe F. (Fed)</cp:lastModifiedBy>
  <cp:revision>9</cp:revision>
  <dcterms:created xsi:type="dcterms:W3CDTF">2024-03-20T02:59:40Z</dcterms:created>
  <dcterms:modified xsi:type="dcterms:W3CDTF">2024-03-22T02:05:27Z</dcterms:modified>
</cp:coreProperties>
</file>