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2FCD9-9215-E463-A74E-328F3DFC06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D774DB-F2B7-2596-FB2A-429E276087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913D4-4F2F-4B30-B03A-0383E5F0D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2606-3638-4611-AA19-EC0B738BFC34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15131-E588-4018-8FCA-D78B864DC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835CB-6E27-68C6-0E9F-2D0B8EEBA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C5DC0-6245-4913-A820-89525D247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30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D5E5D-DC0D-597E-3D23-E1F6B636D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D62898-A9A1-E144-A0E3-D58E5C618E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22EC3-4982-8ADB-ED10-DA63ACEB7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2606-3638-4611-AA19-EC0B738BFC34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FE50F-14DE-DB0B-35B0-3876B3BD9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55733-0B81-3C20-091D-0F8C8057F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C5DC0-6245-4913-A820-89525D247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78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C0A390-C7DF-60FB-5544-FDD07FB7CA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F2C73F-8719-1EA9-F18F-3A15E94E53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C6C3C-FFC3-BED1-669B-0BC8364CF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2606-3638-4611-AA19-EC0B738BFC34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E8A4A-0722-442F-592A-1782B0839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D638C-2B41-40A3-CB84-85D77FF43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C5DC0-6245-4913-A820-89525D247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91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31ABB-9638-4C75-8A84-D70385399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FFFDF-CABF-1C41-82DD-5EE6EEAAE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5329E-4164-4B2B-418E-747CE1679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2606-3638-4611-AA19-EC0B738BFC34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AF1E0-885A-4D53-AA36-F18ECD87B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691ED-225D-0B23-0702-1CA63D5B5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C5DC0-6245-4913-A820-89525D247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583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F0C48-1F3C-E53E-E61D-00AB766BE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D62E3-8CE0-6C09-687B-A92C6B062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CD34E-B355-3AE0-9B15-7778F6C4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2606-3638-4611-AA19-EC0B738BFC34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32429-B9D3-6284-7371-CED399EAA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B12DE-6DB1-2F2B-C7F8-95D8B1E35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C5DC0-6245-4913-A820-89525D247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21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2FD58-EC25-87C6-DF5F-1B677FB8E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E9E8F-5144-A01D-F986-A3FDF41F5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A0F411-2405-FEE0-4F4C-DDEE4003CC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29500A-88E3-0060-89AC-50C524369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2606-3638-4611-AA19-EC0B738BFC34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6C72AC-80B7-6F23-3767-910585445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05F05-7C9C-F9F7-6BDF-ACE7B4DE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C5DC0-6245-4913-A820-89525D247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05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FEF57-0968-E701-7D63-C9D481074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78180-DD12-E957-0809-AFECB5237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51C797-9000-9024-AE31-08459723DC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B9DB25-DB66-7A56-C19E-4294DE4A5F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83EA62-5CB7-CE13-C898-BFB34DE0D7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F431C9-9358-1B01-4101-8BA2496FF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2606-3638-4611-AA19-EC0B738BFC34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E0DE2F-A53F-97A7-EED1-892D6819E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F31516-0DA4-BEF2-9B07-FBDB66A83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C5DC0-6245-4913-A820-89525D247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24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B910-A058-6264-2D59-4FC726B59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2D1821-611A-FBC7-DF59-5BF5BB313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2606-3638-4611-AA19-EC0B738BFC34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9F2A90-6E72-7CA1-B5FA-C51BE6BBF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EEDF03-87AD-2A06-3F32-5ED336890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C5DC0-6245-4913-A820-89525D247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69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C0C0F8-D87D-E2F6-BBE9-2BA370B28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2606-3638-4611-AA19-EC0B738BFC34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5531B7-43EC-033F-514B-9D40D3B78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56DEC8-09FE-5E2C-3AB6-469E8A0AF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C5DC0-6245-4913-A820-89525D247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35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D8D0D-6E42-127A-F762-31D4F099B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A8FC6-634E-AD58-70B4-3F365AE2A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D95573-C7FF-19B7-BF3F-8AD09C3DE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A19B2D-C6DE-A788-3A40-5F6C24616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2606-3638-4611-AA19-EC0B738BFC34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880B7-1C30-4DBE-08FE-23EEC8C3C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AD8E33-2F79-0AD8-6C52-495421593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C5DC0-6245-4913-A820-89525D247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98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5E715-93A7-C26E-AD4B-910B4F922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A321EB-6EC5-AF71-07A4-D654E49C3D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C1D6EE-FF3D-BC97-1D92-C53EAA605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08568C-CD79-BE9F-7CF1-05371CBA6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2606-3638-4611-AA19-EC0B738BFC34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5BBCA-4381-ABA2-9C74-D3B19786E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E6756-BDCA-4D08-D34D-E7D645C91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C5DC0-6245-4913-A820-89525D247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90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D2E632-3ABB-BE62-FE90-165858C31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6E2D3-F820-DB74-0002-5A102FA0A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D6DDB-FA27-6167-2D6A-14A7F3D3E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02606-3638-4611-AA19-EC0B738BFC34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6CAFF-ED36-4539-4A65-16C69EE783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27752-F0BC-2614-82B6-6E177F0683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C5DC0-6245-4913-A820-89525D247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80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mcmaster.com/94510A612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B609-4B97-CB2E-D86E-E2E3B25C12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 Bracket to Mount to Wood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9B1036-93A1-636F-93B0-DF6E3D7FF2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035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3B6A3-8AC7-A83E-BDD7-259185438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M2.5 Thread Insert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90C1CB-8302-9CFD-0AE1-BB1FCDEF46FB}"/>
              </a:ext>
            </a:extLst>
          </p:cNvPr>
          <p:cNvSpPr txBox="1"/>
          <p:nvPr/>
        </p:nvSpPr>
        <p:spPr>
          <a:xfrm>
            <a:off x="2408068" y="6211695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https://www.mcmaster.com/94510A612/</a:t>
            </a: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0FB351-08CD-D6E3-10B7-D7EF09CF6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098" y="899116"/>
            <a:ext cx="4411462" cy="50597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49E681-72B4-3585-90E8-D4375293A0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921" y="1943499"/>
            <a:ext cx="348615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769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6A11-4998-5B1C-5591-B51F88495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 4 mechanical drawing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8EBF7A-81CB-7E10-05C5-0C1D503AB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107" y="1690688"/>
            <a:ext cx="7276915" cy="475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536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C0409-B9AC-9BF8-D9F7-068CAFDAB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 Pi 4 holes and board dimensions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304906-B8AC-D32F-1B6C-9950B4ED3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362" y="2195420"/>
            <a:ext cx="486727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83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CC8B7-7E71-E4C8-CC78-C0D28F309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DEFE8-7EB0-1A98-9CFE-00C119C4E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472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30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Pi Bracket to Mount to Wood</vt:lpstr>
      <vt:lpstr>M2.5 Thread Insert</vt:lpstr>
      <vt:lpstr>Pi 4 mechanical drawing</vt:lpstr>
      <vt:lpstr>Simplified Pi 4 holes and board dimensions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 Bracket to Mount to Wood</dc:title>
  <dc:creator>Spietz, Lafe F. (Fed)</dc:creator>
  <cp:lastModifiedBy>Spietz, Lafe F. (Fed)</cp:lastModifiedBy>
  <cp:revision>6</cp:revision>
  <dcterms:created xsi:type="dcterms:W3CDTF">2024-03-20T02:59:40Z</dcterms:created>
  <dcterms:modified xsi:type="dcterms:W3CDTF">2024-03-20T04:13:25Z</dcterms:modified>
</cp:coreProperties>
</file>