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AE53-955F-B8CC-FB38-574B3D1B2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97F94-B623-0339-93BD-AF84EC1C7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92683-D439-CF19-2713-E89BEB08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A85B0-68DE-1478-04E4-D944625F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3734B-684C-D1E3-A322-FF212FD1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6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AA71-8C2A-11B2-72A0-2B025160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3238E-9567-746E-ABC7-E6F4CE2A4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CE78A-59D2-365D-0A4E-3C0CD803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74236-5D80-EE17-31C7-C94824A7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9264D-AAE0-CD83-4197-70D8C8A0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0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D2A6A-0A68-898D-9803-D9BC2F39E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8821-4F07-D936-D77D-8EB226142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6C051-7849-1522-D6BA-E39905CD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1E73D-7F52-D34D-3811-CAEFD710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90041-66A1-981C-ED47-84D28752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6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7EE6-61AE-AF28-2BE6-C2AC3342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BF42A-E202-7710-28EC-14C6F124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423C8-19B5-5B0B-EE7D-EA7C5D54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04BEA-5B90-DE44-0393-11916D8B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51AF7-BA8D-2F02-C10D-6F893A8A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3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FBC8-0D1C-0911-A9DA-22408BA5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63654-ABDD-06B6-26C9-1263A9175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8780A-B753-6413-AF5F-4A1D5161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07184-4E50-072A-BECA-C3E8AD9B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46F6-CFD5-265C-E15E-42BE1F87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6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3244-09DB-DBA5-B268-3222FF08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5E75-2000-8267-4D37-6F9BFB41D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73DB8-6040-D283-5D7E-195B7536D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612F5-BB18-898E-DCAF-44F09F79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3A935-D785-1FF3-A3AA-FAD8DB959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17FD6-AC8A-4605-EA02-72CBA6F2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03574-2491-993A-5B63-289C9218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20734-601B-02DA-777F-0D0A33F8B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F5355-0469-737B-E138-A605E90E0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99A82-E4B6-FAD8-689E-A61E7656D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18514-3A7F-1B7A-24E9-8BCDDF6B5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58A16-B424-7C1B-E356-12057F14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0EA6C-F452-7300-0A4F-C7B968DA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E9966E-5C73-6DC8-DA6A-4A96BBAA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811F-BBB5-4FCE-0E21-F9206FDC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1B4C4-D1C5-9654-A050-5785B408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DB43F-47A4-1AA0-C8A3-266F8FCC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29124-F2A8-0034-10EE-F75F53F5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4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02DE2-177F-AD01-43E3-4FE0631A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0B5B9A-D384-49E4-5DBF-CB627C77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5B69-CD62-C831-F6F3-B002E671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6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2E17-6A90-3107-7B56-C8E14ACD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61BA7-FD9A-1D36-8A58-E83621991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9FAB6-47AA-A4B7-AE55-AB651EDCA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8AE04-0CFB-E572-BC23-29D00D02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1A2DD-7BB5-A011-68F4-A82D7CC3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39D5F-FB51-5C80-9AB6-D52C6066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7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30C4-A883-00D9-5124-11FCA555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F22AB-C3EE-A7C7-5910-E89D93761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03753-E1AF-24FE-A17C-63F8D1FBE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DFCA0-7599-082F-DB3C-4E230D0B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08AA9-35B5-43AC-B37E-22B3B1EC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484B3-DACE-B746-9383-3BD81EF6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D5765-1A25-CB9A-DA8D-F474123C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C9C1C-E547-48B8-9DB6-FFF1400A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A1A70-4381-0137-1C9B-A9A9F348D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90927-91CE-40EB-8327-37D7FF97087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B5F5E-6DC9-7ED3-07FD-A9A64FB80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7FD90-B89F-1946-C899-0A305AC09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3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mazon.com/Pzsmocn-Connector-Terminal-Electronic-Project/dp/B0BY8W5H71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amazon.com/uxcell-Connector-Ribbon-Female-Length/dp/B07FLRW1Z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F4CB-6357-0C16-1EE5-B1174C9D8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on Open Source Quantum Switch version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58F78-5551-D12E-B647-A37627483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Lafe Spietz</a:t>
            </a:r>
          </a:p>
          <a:p>
            <a:r>
              <a:rPr lang="en-US" dirty="0"/>
              <a:t>NIST</a:t>
            </a:r>
          </a:p>
          <a:p>
            <a:r>
              <a:rPr lang="en-US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238913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78579-D1F6-04EA-EFED-DDC3761C72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74" t="6805" r="2151" b="8223"/>
          <a:stretch/>
        </p:blipFill>
        <p:spPr>
          <a:xfrm>
            <a:off x="175966" y="1338606"/>
            <a:ext cx="11840067" cy="350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6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1D995E-D573-1FF1-90E5-DC7E8DE9D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72" y="1357459"/>
            <a:ext cx="11433447" cy="47766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040EAF-A29A-5E96-2031-B1776D5D62D3}"/>
              </a:ext>
            </a:extLst>
          </p:cNvPr>
          <p:cNvSpPr txBox="1"/>
          <p:nvPr/>
        </p:nvSpPr>
        <p:spPr>
          <a:xfrm>
            <a:off x="6834433" y="3244334"/>
            <a:ext cx="217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2-56 thru</a:t>
            </a:r>
          </a:p>
        </p:txBody>
      </p:sp>
    </p:spTree>
    <p:extLst>
      <p:ext uri="{BB962C8B-B14F-4D97-AF65-F5344CB8AC3E}">
        <p14:creationId xmlns:p14="http://schemas.microsoft.com/office/powerpoint/2010/main" val="133235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12EA87-AD15-C420-7E35-DD5A0894B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6"/>
          <a:stretch/>
        </p:blipFill>
        <p:spPr>
          <a:xfrm>
            <a:off x="1820969" y="1228790"/>
            <a:ext cx="855006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0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44C853-EE6F-3042-42AF-DA834FBAE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751198"/>
            <a:ext cx="5619750" cy="56007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D70DF16-EBDE-EC34-FB32-A7D1DF4586F7}"/>
              </a:ext>
            </a:extLst>
          </p:cNvPr>
          <p:cNvSpPr/>
          <p:nvPr/>
        </p:nvSpPr>
        <p:spPr>
          <a:xfrm>
            <a:off x="4779390" y="4835951"/>
            <a:ext cx="876815" cy="461913"/>
          </a:xfrm>
          <a:custGeom>
            <a:avLst/>
            <a:gdLst>
              <a:gd name="connsiteX0" fmla="*/ 0 w 876815"/>
              <a:gd name="connsiteY0" fmla="*/ 75414 h 461913"/>
              <a:gd name="connsiteX1" fmla="*/ 18853 w 876815"/>
              <a:gd name="connsiteY1" fmla="*/ 329938 h 461913"/>
              <a:gd name="connsiteX2" fmla="*/ 37707 w 876815"/>
              <a:gd name="connsiteY2" fmla="*/ 367645 h 461913"/>
              <a:gd name="connsiteX3" fmla="*/ 160255 w 876815"/>
              <a:gd name="connsiteY3" fmla="*/ 433633 h 461913"/>
              <a:gd name="connsiteX4" fmla="*/ 207389 w 876815"/>
              <a:gd name="connsiteY4" fmla="*/ 452486 h 461913"/>
              <a:gd name="connsiteX5" fmla="*/ 282804 w 876815"/>
              <a:gd name="connsiteY5" fmla="*/ 461913 h 461913"/>
              <a:gd name="connsiteX6" fmla="*/ 744717 w 876815"/>
              <a:gd name="connsiteY6" fmla="*/ 443059 h 461913"/>
              <a:gd name="connsiteX7" fmla="*/ 772998 w 876815"/>
              <a:gd name="connsiteY7" fmla="*/ 424206 h 461913"/>
              <a:gd name="connsiteX8" fmla="*/ 791851 w 876815"/>
              <a:gd name="connsiteY8" fmla="*/ 395925 h 461913"/>
              <a:gd name="connsiteX9" fmla="*/ 829558 w 876815"/>
              <a:gd name="connsiteY9" fmla="*/ 348791 h 461913"/>
              <a:gd name="connsiteX10" fmla="*/ 848412 w 876815"/>
              <a:gd name="connsiteY10" fmla="*/ 282804 h 461913"/>
              <a:gd name="connsiteX11" fmla="*/ 867266 w 876815"/>
              <a:gd name="connsiteY11" fmla="*/ 197962 h 461913"/>
              <a:gd name="connsiteX12" fmla="*/ 876692 w 876815"/>
              <a:gd name="connsiteY12" fmla="*/ 0 h 46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76815" h="461913">
                <a:moveTo>
                  <a:pt x="0" y="75414"/>
                </a:moveTo>
                <a:cubicBezTo>
                  <a:pt x="6284" y="160255"/>
                  <a:pt x="7966" y="245564"/>
                  <a:pt x="18853" y="329938"/>
                </a:cubicBezTo>
                <a:cubicBezTo>
                  <a:pt x="20651" y="343875"/>
                  <a:pt x="26911" y="358649"/>
                  <a:pt x="37707" y="367645"/>
                </a:cubicBezTo>
                <a:cubicBezTo>
                  <a:pt x="109297" y="427303"/>
                  <a:pt x="105671" y="413164"/>
                  <a:pt x="160255" y="433633"/>
                </a:cubicBezTo>
                <a:cubicBezTo>
                  <a:pt x="176099" y="439575"/>
                  <a:pt x="190901" y="448681"/>
                  <a:pt x="207389" y="452486"/>
                </a:cubicBezTo>
                <a:cubicBezTo>
                  <a:pt x="232074" y="458182"/>
                  <a:pt x="257666" y="458771"/>
                  <a:pt x="282804" y="461913"/>
                </a:cubicBezTo>
                <a:cubicBezTo>
                  <a:pt x="436775" y="455628"/>
                  <a:pt x="591072" y="454878"/>
                  <a:pt x="744717" y="443059"/>
                </a:cubicBezTo>
                <a:cubicBezTo>
                  <a:pt x="756013" y="442190"/>
                  <a:pt x="764987" y="432217"/>
                  <a:pt x="772998" y="424206"/>
                </a:cubicBezTo>
                <a:cubicBezTo>
                  <a:pt x="781009" y="416195"/>
                  <a:pt x="785053" y="404989"/>
                  <a:pt x="791851" y="395925"/>
                </a:cubicBezTo>
                <a:cubicBezTo>
                  <a:pt x="803923" y="379829"/>
                  <a:pt x="816989" y="364502"/>
                  <a:pt x="829558" y="348791"/>
                </a:cubicBezTo>
                <a:cubicBezTo>
                  <a:pt x="859032" y="230897"/>
                  <a:pt x="821361" y="377482"/>
                  <a:pt x="848412" y="282804"/>
                </a:cubicBezTo>
                <a:cubicBezTo>
                  <a:pt x="857287" y="251743"/>
                  <a:pt x="860787" y="230358"/>
                  <a:pt x="867266" y="197962"/>
                </a:cubicBezTo>
                <a:cubicBezTo>
                  <a:pt x="878620" y="50350"/>
                  <a:pt x="876692" y="116384"/>
                  <a:pt x="876692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F3D7849-DE9A-36A0-740A-06E010FB859C}"/>
              </a:ext>
            </a:extLst>
          </p:cNvPr>
          <p:cNvSpPr/>
          <p:nvPr/>
        </p:nvSpPr>
        <p:spPr>
          <a:xfrm>
            <a:off x="3674533" y="2921000"/>
            <a:ext cx="1083734" cy="965200"/>
          </a:xfrm>
          <a:custGeom>
            <a:avLst/>
            <a:gdLst>
              <a:gd name="connsiteX0" fmla="*/ 1083734 w 1083734"/>
              <a:gd name="connsiteY0" fmla="*/ 965200 h 965200"/>
              <a:gd name="connsiteX1" fmla="*/ 1066800 w 1083734"/>
              <a:gd name="connsiteY1" fmla="*/ 880533 h 965200"/>
              <a:gd name="connsiteX2" fmla="*/ 1058334 w 1083734"/>
              <a:gd name="connsiteY2" fmla="*/ 855133 h 965200"/>
              <a:gd name="connsiteX3" fmla="*/ 1041400 w 1083734"/>
              <a:gd name="connsiteY3" fmla="*/ 829733 h 965200"/>
              <a:gd name="connsiteX4" fmla="*/ 990600 w 1083734"/>
              <a:gd name="connsiteY4" fmla="*/ 770467 h 965200"/>
              <a:gd name="connsiteX5" fmla="*/ 931334 w 1083734"/>
              <a:gd name="connsiteY5" fmla="*/ 685800 h 965200"/>
              <a:gd name="connsiteX6" fmla="*/ 897467 w 1083734"/>
              <a:gd name="connsiteY6" fmla="*/ 660400 h 965200"/>
              <a:gd name="connsiteX7" fmla="*/ 872067 w 1083734"/>
              <a:gd name="connsiteY7" fmla="*/ 635000 h 965200"/>
              <a:gd name="connsiteX8" fmla="*/ 838200 w 1083734"/>
              <a:gd name="connsiteY8" fmla="*/ 618067 h 965200"/>
              <a:gd name="connsiteX9" fmla="*/ 753534 w 1083734"/>
              <a:gd name="connsiteY9" fmla="*/ 567267 h 965200"/>
              <a:gd name="connsiteX10" fmla="*/ 728134 w 1083734"/>
              <a:gd name="connsiteY10" fmla="*/ 550333 h 965200"/>
              <a:gd name="connsiteX11" fmla="*/ 618067 w 1083734"/>
              <a:gd name="connsiteY11" fmla="*/ 516467 h 965200"/>
              <a:gd name="connsiteX12" fmla="*/ 575734 w 1083734"/>
              <a:gd name="connsiteY12" fmla="*/ 499533 h 965200"/>
              <a:gd name="connsiteX13" fmla="*/ 516467 w 1083734"/>
              <a:gd name="connsiteY13" fmla="*/ 482600 h 965200"/>
              <a:gd name="connsiteX14" fmla="*/ 474134 w 1083734"/>
              <a:gd name="connsiteY14" fmla="*/ 465667 h 965200"/>
              <a:gd name="connsiteX15" fmla="*/ 423334 w 1083734"/>
              <a:gd name="connsiteY15" fmla="*/ 457200 h 965200"/>
              <a:gd name="connsiteX16" fmla="*/ 381000 w 1083734"/>
              <a:gd name="connsiteY16" fmla="*/ 440267 h 965200"/>
              <a:gd name="connsiteX17" fmla="*/ 338667 w 1083734"/>
              <a:gd name="connsiteY17" fmla="*/ 414867 h 965200"/>
              <a:gd name="connsiteX18" fmla="*/ 287867 w 1083734"/>
              <a:gd name="connsiteY18" fmla="*/ 389467 h 965200"/>
              <a:gd name="connsiteX19" fmla="*/ 211667 w 1083734"/>
              <a:gd name="connsiteY19" fmla="*/ 347133 h 965200"/>
              <a:gd name="connsiteX20" fmla="*/ 177800 w 1083734"/>
              <a:gd name="connsiteY20" fmla="*/ 304800 h 965200"/>
              <a:gd name="connsiteX21" fmla="*/ 152400 w 1083734"/>
              <a:gd name="connsiteY21" fmla="*/ 287867 h 965200"/>
              <a:gd name="connsiteX22" fmla="*/ 110067 w 1083734"/>
              <a:gd name="connsiteY22" fmla="*/ 254000 h 965200"/>
              <a:gd name="connsiteX23" fmla="*/ 59267 w 1083734"/>
              <a:gd name="connsiteY23" fmla="*/ 169333 h 965200"/>
              <a:gd name="connsiteX24" fmla="*/ 0 w 1083734"/>
              <a:gd name="connsiteY24" fmla="*/ 42333 h 965200"/>
              <a:gd name="connsiteX25" fmla="*/ 0 w 1083734"/>
              <a:gd name="connsiteY25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83734" h="965200">
                <a:moveTo>
                  <a:pt x="1083734" y="965200"/>
                </a:moveTo>
                <a:cubicBezTo>
                  <a:pt x="1078089" y="936978"/>
                  <a:pt x="1075901" y="907838"/>
                  <a:pt x="1066800" y="880533"/>
                </a:cubicBezTo>
                <a:cubicBezTo>
                  <a:pt x="1063978" y="872066"/>
                  <a:pt x="1062325" y="863115"/>
                  <a:pt x="1058334" y="855133"/>
                </a:cubicBezTo>
                <a:cubicBezTo>
                  <a:pt x="1053783" y="846031"/>
                  <a:pt x="1047315" y="838013"/>
                  <a:pt x="1041400" y="829733"/>
                </a:cubicBezTo>
                <a:cubicBezTo>
                  <a:pt x="1014246" y="791718"/>
                  <a:pt x="1021370" y="801237"/>
                  <a:pt x="990600" y="770467"/>
                </a:cubicBezTo>
                <a:cubicBezTo>
                  <a:pt x="969583" y="728432"/>
                  <a:pt x="971665" y="726131"/>
                  <a:pt x="931334" y="685800"/>
                </a:cubicBezTo>
                <a:cubicBezTo>
                  <a:pt x="921356" y="675822"/>
                  <a:pt x="908181" y="669583"/>
                  <a:pt x="897467" y="660400"/>
                </a:cubicBezTo>
                <a:cubicBezTo>
                  <a:pt x="888376" y="652608"/>
                  <a:pt x="881810" y="641959"/>
                  <a:pt x="872067" y="635000"/>
                </a:cubicBezTo>
                <a:cubicBezTo>
                  <a:pt x="861796" y="627664"/>
                  <a:pt x="849158" y="624329"/>
                  <a:pt x="838200" y="618067"/>
                </a:cubicBezTo>
                <a:cubicBezTo>
                  <a:pt x="809624" y="601738"/>
                  <a:pt x="780918" y="585524"/>
                  <a:pt x="753534" y="567267"/>
                </a:cubicBezTo>
                <a:cubicBezTo>
                  <a:pt x="745067" y="561622"/>
                  <a:pt x="737433" y="554466"/>
                  <a:pt x="728134" y="550333"/>
                </a:cubicBezTo>
                <a:cubicBezTo>
                  <a:pt x="699678" y="537686"/>
                  <a:pt x="646339" y="525891"/>
                  <a:pt x="618067" y="516467"/>
                </a:cubicBezTo>
                <a:cubicBezTo>
                  <a:pt x="603649" y="511661"/>
                  <a:pt x="589964" y="504869"/>
                  <a:pt x="575734" y="499533"/>
                </a:cubicBezTo>
                <a:cubicBezTo>
                  <a:pt x="510536" y="475084"/>
                  <a:pt x="596489" y="509274"/>
                  <a:pt x="516467" y="482600"/>
                </a:cubicBezTo>
                <a:cubicBezTo>
                  <a:pt x="502049" y="477794"/>
                  <a:pt x="488796" y="469666"/>
                  <a:pt x="474134" y="465667"/>
                </a:cubicBezTo>
                <a:cubicBezTo>
                  <a:pt x="457572" y="461150"/>
                  <a:pt x="440267" y="460022"/>
                  <a:pt x="423334" y="457200"/>
                </a:cubicBezTo>
                <a:cubicBezTo>
                  <a:pt x="409223" y="451556"/>
                  <a:pt x="394594" y="447064"/>
                  <a:pt x="381000" y="440267"/>
                </a:cubicBezTo>
                <a:cubicBezTo>
                  <a:pt x="366281" y="432908"/>
                  <a:pt x="353114" y="422747"/>
                  <a:pt x="338667" y="414867"/>
                </a:cubicBezTo>
                <a:cubicBezTo>
                  <a:pt x="322047" y="405801"/>
                  <a:pt x="304487" y="398533"/>
                  <a:pt x="287867" y="389467"/>
                </a:cubicBezTo>
                <a:cubicBezTo>
                  <a:pt x="170903" y="325668"/>
                  <a:pt x="309193" y="395897"/>
                  <a:pt x="211667" y="347133"/>
                </a:cubicBezTo>
                <a:cubicBezTo>
                  <a:pt x="200378" y="333022"/>
                  <a:pt x="190578" y="317578"/>
                  <a:pt x="177800" y="304800"/>
                </a:cubicBezTo>
                <a:cubicBezTo>
                  <a:pt x="170605" y="297605"/>
                  <a:pt x="160346" y="294224"/>
                  <a:pt x="152400" y="287867"/>
                </a:cubicBezTo>
                <a:cubicBezTo>
                  <a:pt x="92079" y="239610"/>
                  <a:pt x="188245" y="306118"/>
                  <a:pt x="110067" y="254000"/>
                </a:cubicBezTo>
                <a:cubicBezTo>
                  <a:pt x="93134" y="225778"/>
                  <a:pt x="76516" y="197363"/>
                  <a:pt x="59267" y="169333"/>
                </a:cubicBezTo>
                <a:cubicBezTo>
                  <a:pt x="34810" y="129589"/>
                  <a:pt x="0" y="94974"/>
                  <a:pt x="0" y="42333"/>
                </a:cubicBezTo>
                <a:lnTo>
                  <a:pt x="0" y="0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ADE6E78-EA28-808B-6527-A56B095FF9CE}"/>
              </a:ext>
            </a:extLst>
          </p:cNvPr>
          <p:cNvSpPr/>
          <p:nvPr/>
        </p:nvSpPr>
        <p:spPr>
          <a:xfrm flipH="1">
            <a:off x="5688542" y="2920999"/>
            <a:ext cx="788458" cy="860917"/>
          </a:xfrm>
          <a:custGeom>
            <a:avLst/>
            <a:gdLst>
              <a:gd name="connsiteX0" fmla="*/ 1083734 w 1083734"/>
              <a:gd name="connsiteY0" fmla="*/ 965200 h 965200"/>
              <a:gd name="connsiteX1" fmla="*/ 1066800 w 1083734"/>
              <a:gd name="connsiteY1" fmla="*/ 880533 h 965200"/>
              <a:gd name="connsiteX2" fmla="*/ 1058334 w 1083734"/>
              <a:gd name="connsiteY2" fmla="*/ 855133 h 965200"/>
              <a:gd name="connsiteX3" fmla="*/ 1041400 w 1083734"/>
              <a:gd name="connsiteY3" fmla="*/ 829733 h 965200"/>
              <a:gd name="connsiteX4" fmla="*/ 990600 w 1083734"/>
              <a:gd name="connsiteY4" fmla="*/ 770467 h 965200"/>
              <a:gd name="connsiteX5" fmla="*/ 931334 w 1083734"/>
              <a:gd name="connsiteY5" fmla="*/ 685800 h 965200"/>
              <a:gd name="connsiteX6" fmla="*/ 897467 w 1083734"/>
              <a:gd name="connsiteY6" fmla="*/ 660400 h 965200"/>
              <a:gd name="connsiteX7" fmla="*/ 872067 w 1083734"/>
              <a:gd name="connsiteY7" fmla="*/ 635000 h 965200"/>
              <a:gd name="connsiteX8" fmla="*/ 838200 w 1083734"/>
              <a:gd name="connsiteY8" fmla="*/ 618067 h 965200"/>
              <a:gd name="connsiteX9" fmla="*/ 753534 w 1083734"/>
              <a:gd name="connsiteY9" fmla="*/ 567267 h 965200"/>
              <a:gd name="connsiteX10" fmla="*/ 728134 w 1083734"/>
              <a:gd name="connsiteY10" fmla="*/ 550333 h 965200"/>
              <a:gd name="connsiteX11" fmla="*/ 618067 w 1083734"/>
              <a:gd name="connsiteY11" fmla="*/ 516467 h 965200"/>
              <a:gd name="connsiteX12" fmla="*/ 575734 w 1083734"/>
              <a:gd name="connsiteY12" fmla="*/ 499533 h 965200"/>
              <a:gd name="connsiteX13" fmla="*/ 516467 w 1083734"/>
              <a:gd name="connsiteY13" fmla="*/ 482600 h 965200"/>
              <a:gd name="connsiteX14" fmla="*/ 474134 w 1083734"/>
              <a:gd name="connsiteY14" fmla="*/ 465667 h 965200"/>
              <a:gd name="connsiteX15" fmla="*/ 423334 w 1083734"/>
              <a:gd name="connsiteY15" fmla="*/ 457200 h 965200"/>
              <a:gd name="connsiteX16" fmla="*/ 381000 w 1083734"/>
              <a:gd name="connsiteY16" fmla="*/ 440267 h 965200"/>
              <a:gd name="connsiteX17" fmla="*/ 338667 w 1083734"/>
              <a:gd name="connsiteY17" fmla="*/ 414867 h 965200"/>
              <a:gd name="connsiteX18" fmla="*/ 287867 w 1083734"/>
              <a:gd name="connsiteY18" fmla="*/ 389467 h 965200"/>
              <a:gd name="connsiteX19" fmla="*/ 211667 w 1083734"/>
              <a:gd name="connsiteY19" fmla="*/ 347133 h 965200"/>
              <a:gd name="connsiteX20" fmla="*/ 177800 w 1083734"/>
              <a:gd name="connsiteY20" fmla="*/ 304800 h 965200"/>
              <a:gd name="connsiteX21" fmla="*/ 152400 w 1083734"/>
              <a:gd name="connsiteY21" fmla="*/ 287867 h 965200"/>
              <a:gd name="connsiteX22" fmla="*/ 110067 w 1083734"/>
              <a:gd name="connsiteY22" fmla="*/ 254000 h 965200"/>
              <a:gd name="connsiteX23" fmla="*/ 59267 w 1083734"/>
              <a:gd name="connsiteY23" fmla="*/ 169333 h 965200"/>
              <a:gd name="connsiteX24" fmla="*/ 0 w 1083734"/>
              <a:gd name="connsiteY24" fmla="*/ 42333 h 965200"/>
              <a:gd name="connsiteX25" fmla="*/ 0 w 1083734"/>
              <a:gd name="connsiteY25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83734" h="965200">
                <a:moveTo>
                  <a:pt x="1083734" y="965200"/>
                </a:moveTo>
                <a:cubicBezTo>
                  <a:pt x="1078089" y="936978"/>
                  <a:pt x="1075901" y="907838"/>
                  <a:pt x="1066800" y="880533"/>
                </a:cubicBezTo>
                <a:cubicBezTo>
                  <a:pt x="1063978" y="872066"/>
                  <a:pt x="1062325" y="863115"/>
                  <a:pt x="1058334" y="855133"/>
                </a:cubicBezTo>
                <a:cubicBezTo>
                  <a:pt x="1053783" y="846031"/>
                  <a:pt x="1047315" y="838013"/>
                  <a:pt x="1041400" y="829733"/>
                </a:cubicBezTo>
                <a:cubicBezTo>
                  <a:pt x="1014246" y="791718"/>
                  <a:pt x="1021370" y="801237"/>
                  <a:pt x="990600" y="770467"/>
                </a:cubicBezTo>
                <a:cubicBezTo>
                  <a:pt x="969583" y="728432"/>
                  <a:pt x="971665" y="726131"/>
                  <a:pt x="931334" y="685800"/>
                </a:cubicBezTo>
                <a:cubicBezTo>
                  <a:pt x="921356" y="675822"/>
                  <a:pt x="908181" y="669583"/>
                  <a:pt x="897467" y="660400"/>
                </a:cubicBezTo>
                <a:cubicBezTo>
                  <a:pt x="888376" y="652608"/>
                  <a:pt x="881810" y="641959"/>
                  <a:pt x="872067" y="635000"/>
                </a:cubicBezTo>
                <a:cubicBezTo>
                  <a:pt x="861796" y="627664"/>
                  <a:pt x="849158" y="624329"/>
                  <a:pt x="838200" y="618067"/>
                </a:cubicBezTo>
                <a:cubicBezTo>
                  <a:pt x="809624" y="601738"/>
                  <a:pt x="780918" y="585524"/>
                  <a:pt x="753534" y="567267"/>
                </a:cubicBezTo>
                <a:cubicBezTo>
                  <a:pt x="745067" y="561622"/>
                  <a:pt x="737433" y="554466"/>
                  <a:pt x="728134" y="550333"/>
                </a:cubicBezTo>
                <a:cubicBezTo>
                  <a:pt x="699678" y="537686"/>
                  <a:pt x="646339" y="525891"/>
                  <a:pt x="618067" y="516467"/>
                </a:cubicBezTo>
                <a:cubicBezTo>
                  <a:pt x="603649" y="511661"/>
                  <a:pt x="589964" y="504869"/>
                  <a:pt x="575734" y="499533"/>
                </a:cubicBezTo>
                <a:cubicBezTo>
                  <a:pt x="510536" y="475084"/>
                  <a:pt x="596489" y="509274"/>
                  <a:pt x="516467" y="482600"/>
                </a:cubicBezTo>
                <a:cubicBezTo>
                  <a:pt x="502049" y="477794"/>
                  <a:pt x="488796" y="469666"/>
                  <a:pt x="474134" y="465667"/>
                </a:cubicBezTo>
                <a:cubicBezTo>
                  <a:pt x="457572" y="461150"/>
                  <a:pt x="440267" y="460022"/>
                  <a:pt x="423334" y="457200"/>
                </a:cubicBezTo>
                <a:cubicBezTo>
                  <a:pt x="409223" y="451556"/>
                  <a:pt x="394594" y="447064"/>
                  <a:pt x="381000" y="440267"/>
                </a:cubicBezTo>
                <a:cubicBezTo>
                  <a:pt x="366281" y="432908"/>
                  <a:pt x="353114" y="422747"/>
                  <a:pt x="338667" y="414867"/>
                </a:cubicBezTo>
                <a:cubicBezTo>
                  <a:pt x="322047" y="405801"/>
                  <a:pt x="304487" y="398533"/>
                  <a:pt x="287867" y="389467"/>
                </a:cubicBezTo>
                <a:cubicBezTo>
                  <a:pt x="170903" y="325668"/>
                  <a:pt x="309193" y="395897"/>
                  <a:pt x="211667" y="347133"/>
                </a:cubicBezTo>
                <a:cubicBezTo>
                  <a:pt x="200378" y="333022"/>
                  <a:pt x="190578" y="317578"/>
                  <a:pt x="177800" y="304800"/>
                </a:cubicBezTo>
                <a:cubicBezTo>
                  <a:pt x="170605" y="297605"/>
                  <a:pt x="160346" y="294224"/>
                  <a:pt x="152400" y="287867"/>
                </a:cubicBezTo>
                <a:cubicBezTo>
                  <a:pt x="92079" y="239610"/>
                  <a:pt x="188245" y="306118"/>
                  <a:pt x="110067" y="254000"/>
                </a:cubicBezTo>
                <a:cubicBezTo>
                  <a:pt x="93134" y="225778"/>
                  <a:pt x="76516" y="197363"/>
                  <a:pt x="59267" y="169333"/>
                </a:cubicBezTo>
                <a:cubicBezTo>
                  <a:pt x="34810" y="129589"/>
                  <a:pt x="0" y="94974"/>
                  <a:pt x="0" y="42333"/>
                </a:cubicBezTo>
                <a:lnTo>
                  <a:pt x="0" y="0"/>
                </a:ln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438D62-7777-0A83-EF4C-3218C6035486}"/>
              </a:ext>
            </a:extLst>
          </p:cNvPr>
          <p:cNvCxnSpPr>
            <a:cxnSpLocks/>
          </p:cNvCxnSpPr>
          <p:nvPr/>
        </p:nvCxnSpPr>
        <p:spPr>
          <a:xfrm>
            <a:off x="6477000" y="2427815"/>
            <a:ext cx="0" cy="39101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03E0C8A-DD6E-540E-1054-0FFDD8F9D44C}"/>
              </a:ext>
            </a:extLst>
          </p:cNvPr>
          <p:cNvSpPr/>
          <p:nvPr/>
        </p:nvSpPr>
        <p:spPr>
          <a:xfrm>
            <a:off x="2301484" y="1955800"/>
            <a:ext cx="2075783" cy="2286000"/>
          </a:xfrm>
          <a:custGeom>
            <a:avLst/>
            <a:gdLst>
              <a:gd name="connsiteX0" fmla="*/ 2075783 w 2075783"/>
              <a:gd name="connsiteY0" fmla="*/ 2286000 h 2286000"/>
              <a:gd name="connsiteX1" fmla="*/ 1999583 w 2075783"/>
              <a:gd name="connsiteY1" fmla="*/ 2277533 h 2286000"/>
              <a:gd name="connsiteX2" fmla="*/ 1931849 w 2075783"/>
              <a:gd name="connsiteY2" fmla="*/ 2243667 h 2286000"/>
              <a:gd name="connsiteX3" fmla="*/ 1897983 w 2075783"/>
              <a:gd name="connsiteY3" fmla="*/ 2235200 h 2286000"/>
              <a:gd name="connsiteX4" fmla="*/ 1855649 w 2075783"/>
              <a:gd name="connsiteY4" fmla="*/ 2209800 h 2286000"/>
              <a:gd name="connsiteX5" fmla="*/ 1813316 w 2075783"/>
              <a:gd name="connsiteY5" fmla="*/ 2192867 h 2286000"/>
              <a:gd name="connsiteX6" fmla="*/ 1796383 w 2075783"/>
              <a:gd name="connsiteY6" fmla="*/ 2175933 h 2286000"/>
              <a:gd name="connsiteX7" fmla="*/ 1762516 w 2075783"/>
              <a:gd name="connsiteY7" fmla="*/ 2159000 h 2286000"/>
              <a:gd name="connsiteX8" fmla="*/ 1694783 w 2075783"/>
              <a:gd name="connsiteY8" fmla="*/ 2116667 h 2286000"/>
              <a:gd name="connsiteX9" fmla="*/ 1686316 w 2075783"/>
              <a:gd name="connsiteY9" fmla="*/ 2091267 h 2286000"/>
              <a:gd name="connsiteX10" fmla="*/ 1618583 w 2075783"/>
              <a:gd name="connsiteY10" fmla="*/ 2006600 h 2286000"/>
              <a:gd name="connsiteX11" fmla="*/ 1593183 w 2075783"/>
              <a:gd name="connsiteY11" fmla="*/ 1964267 h 2286000"/>
              <a:gd name="connsiteX12" fmla="*/ 1533916 w 2075783"/>
              <a:gd name="connsiteY12" fmla="*/ 1896533 h 2286000"/>
              <a:gd name="connsiteX13" fmla="*/ 1516983 w 2075783"/>
              <a:gd name="connsiteY13" fmla="*/ 1871133 h 2286000"/>
              <a:gd name="connsiteX14" fmla="*/ 1483116 w 2075783"/>
              <a:gd name="connsiteY14" fmla="*/ 1828800 h 2286000"/>
              <a:gd name="connsiteX15" fmla="*/ 1389983 w 2075783"/>
              <a:gd name="connsiteY15" fmla="*/ 1693333 h 2286000"/>
              <a:gd name="connsiteX16" fmla="*/ 1322249 w 2075783"/>
              <a:gd name="connsiteY16" fmla="*/ 1625600 h 2286000"/>
              <a:gd name="connsiteX17" fmla="*/ 1262983 w 2075783"/>
              <a:gd name="connsiteY17" fmla="*/ 1549400 h 2286000"/>
              <a:gd name="connsiteX18" fmla="*/ 1212183 w 2075783"/>
              <a:gd name="connsiteY18" fmla="*/ 1498600 h 2286000"/>
              <a:gd name="connsiteX19" fmla="*/ 1017449 w 2075783"/>
              <a:gd name="connsiteY19" fmla="*/ 1261533 h 2286000"/>
              <a:gd name="connsiteX20" fmla="*/ 949716 w 2075783"/>
              <a:gd name="connsiteY20" fmla="*/ 1210733 h 2286000"/>
              <a:gd name="connsiteX21" fmla="*/ 890449 w 2075783"/>
              <a:gd name="connsiteY21" fmla="*/ 1151467 h 2286000"/>
              <a:gd name="connsiteX22" fmla="*/ 551783 w 2075783"/>
              <a:gd name="connsiteY22" fmla="*/ 931333 h 2286000"/>
              <a:gd name="connsiteX23" fmla="*/ 162316 w 2075783"/>
              <a:gd name="connsiteY23" fmla="*/ 635000 h 2286000"/>
              <a:gd name="connsiteX24" fmla="*/ 103049 w 2075783"/>
              <a:gd name="connsiteY24" fmla="*/ 575733 h 2286000"/>
              <a:gd name="connsiteX25" fmla="*/ 77649 w 2075783"/>
              <a:gd name="connsiteY25" fmla="*/ 533400 h 2286000"/>
              <a:gd name="connsiteX26" fmla="*/ 9916 w 2075783"/>
              <a:gd name="connsiteY26" fmla="*/ 364067 h 2286000"/>
              <a:gd name="connsiteX27" fmla="*/ 26849 w 2075783"/>
              <a:gd name="connsiteY27" fmla="*/ 110067 h 2286000"/>
              <a:gd name="connsiteX28" fmla="*/ 94583 w 2075783"/>
              <a:gd name="connsiteY28" fmla="*/ 59267 h 2286000"/>
              <a:gd name="connsiteX29" fmla="*/ 153849 w 2075783"/>
              <a:gd name="connsiteY29" fmla="*/ 33867 h 2286000"/>
              <a:gd name="connsiteX30" fmla="*/ 196183 w 2075783"/>
              <a:gd name="connsiteY30" fmla="*/ 25400 h 2286000"/>
              <a:gd name="connsiteX31" fmla="*/ 382449 w 2075783"/>
              <a:gd name="connsiteY31" fmla="*/ 0 h 2286000"/>
              <a:gd name="connsiteX32" fmla="*/ 746516 w 2075783"/>
              <a:gd name="connsiteY32" fmla="*/ 8467 h 2286000"/>
              <a:gd name="connsiteX33" fmla="*/ 839649 w 2075783"/>
              <a:gd name="connsiteY33" fmla="*/ 42333 h 2286000"/>
              <a:gd name="connsiteX34" fmla="*/ 898916 w 2075783"/>
              <a:gd name="connsiteY34" fmla="*/ 50800 h 2286000"/>
              <a:gd name="connsiteX35" fmla="*/ 1017449 w 2075783"/>
              <a:gd name="connsiteY35" fmla="*/ 84667 h 2286000"/>
              <a:gd name="connsiteX36" fmla="*/ 1135983 w 2075783"/>
              <a:gd name="connsiteY36" fmla="*/ 101600 h 2286000"/>
              <a:gd name="connsiteX37" fmla="*/ 1279916 w 2075783"/>
              <a:gd name="connsiteY37" fmla="*/ 143933 h 2286000"/>
              <a:gd name="connsiteX38" fmla="*/ 1313783 w 2075783"/>
              <a:gd name="connsiteY38" fmla="*/ 160867 h 2286000"/>
              <a:gd name="connsiteX39" fmla="*/ 1423849 w 2075783"/>
              <a:gd name="connsiteY39" fmla="*/ 177800 h 2286000"/>
              <a:gd name="connsiteX40" fmla="*/ 1787916 w 2075783"/>
              <a:gd name="connsiteY40" fmla="*/ 1778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075783" h="2286000">
                <a:moveTo>
                  <a:pt x="2075783" y="2286000"/>
                </a:moveTo>
                <a:cubicBezTo>
                  <a:pt x="2050383" y="2283178"/>
                  <a:pt x="2024101" y="2284744"/>
                  <a:pt x="1999583" y="2277533"/>
                </a:cubicBezTo>
                <a:cubicBezTo>
                  <a:pt x="1975366" y="2270410"/>
                  <a:pt x="1956338" y="2249790"/>
                  <a:pt x="1931849" y="2243667"/>
                </a:cubicBezTo>
                <a:lnTo>
                  <a:pt x="1897983" y="2235200"/>
                </a:lnTo>
                <a:cubicBezTo>
                  <a:pt x="1883872" y="2226733"/>
                  <a:pt x="1870368" y="2217159"/>
                  <a:pt x="1855649" y="2209800"/>
                </a:cubicBezTo>
                <a:cubicBezTo>
                  <a:pt x="1842055" y="2203003"/>
                  <a:pt x="1826511" y="2200407"/>
                  <a:pt x="1813316" y="2192867"/>
                </a:cubicBezTo>
                <a:cubicBezTo>
                  <a:pt x="1806385" y="2188906"/>
                  <a:pt x="1803025" y="2180361"/>
                  <a:pt x="1796383" y="2175933"/>
                </a:cubicBezTo>
                <a:cubicBezTo>
                  <a:pt x="1785881" y="2168932"/>
                  <a:pt x="1773219" y="2165689"/>
                  <a:pt x="1762516" y="2159000"/>
                </a:cubicBezTo>
                <a:cubicBezTo>
                  <a:pt x="1674583" y="2104043"/>
                  <a:pt x="1780597" y="2159574"/>
                  <a:pt x="1694783" y="2116667"/>
                </a:cubicBezTo>
                <a:cubicBezTo>
                  <a:pt x="1691961" y="2108200"/>
                  <a:pt x="1690744" y="2099016"/>
                  <a:pt x="1686316" y="2091267"/>
                </a:cubicBezTo>
                <a:cubicBezTo>
                  <a:pt x="1675261" y="2071921"/>
                  <a:pt x="1626884" y="2018014"/>
                  <a:pt x="1618583" y="2006600"/>
                </a:cubicBezTo>
                <a:cubicBezTo>
                  <a:pt x="1608904" y="1993291"/>
                  <a:pt x="1602620" y="1977748"/>
                  <a:pt x="1593183" y="1964267"/>
                </a:cubicBezTo>
                <a:cubicBezTo>
                  <a:pt x="1533715" y="1879313"/>
                  <a:pt x="1584101" y="1956755"/>
                  <a:pt x="1533916" y="1896533"/>
                </a:cubicBezTo>
                <a:cubicBezTo>
                  <a:pt x="1527402" y="1888716"/>
                  <a:pt x="1523088" y="1879273"/>
                  <a:pt x="1516983" y="1871133"/>
                </a:cubicBezTo>
                <a:cubicBezTo>
                  <a:pt x="1506140" y="1856676"/>
                  <a:pt x="1493140" y="1843836"/>
                  <a:pt x="1483116" y="1828800"/>
                </a:cubicBezTo>
                <a:cubicBezTo>
                  <a:pt x="1420830" y="1735372"/>
                  <a:pt x="1480831" y="1796293"/>
                  <a:pt x="1389983" y="1693333"/>
                </a:cubicBezTo>
                <a:cubicBezTo>
                  <a:pt x="1368857" y="1669391"/>
                  <a:pt x="1343375" y="1649542"/>
                  <a:pt x="1322249" y="1625600"/>
                </a:cubicBezTo>
                <a:cubicBezTo>
                  <a:pt x="1300959" y="1601472"/>
                  <a:pt x="1284057" y="1573717"/>
                  <a:pt x="1262983" y="1549400"/>
                </a:cubicBezTo>
                <a:cubicBezTo>
                  <a:pt x="1247299" y="1531303"/>
                  <a:pt x="1227586" y="1516937"/>
                  <a:pt x="1212183" y="1498600"/>
                </a:cubicBezTo>
                <a:cubicBezTo>
                  <a:pt x="1188075" y="1469901"/>
                  <a:pt x="1068914" y="1309782"/>
                  <a:pt x="1017449" y="1261533"/>
                </a:cubicBezTo>
                <a:cubicBezTo>
                  <a:pt x="996860" y="1242231"/>
                  <a:pt x="971043" y="1229216"/>
                  <a:pt x="949716" y="1210733"/>
                </a:cubicBezTo>
                <a:cubicBezTo>
                  <a:pt x="928603" y="1192435"/>
                  <a:pt x="912164" y="1169046"/>
                  <a:pt x="890449" y="1151467"/>
                </a:cubicBezTo>
                <a:cubicBezTo>
                  <a:pt x="737413" y="1027581"/>
                  <a:pt x="750085" y="1072977"/>
                  <a:pt x="551783" y="931333"/>
                </a:cubicBezTo>
                <a:cubicBezTo>
                  <a:pt x="455368" y="862465"/>
                  <a:pt x="256902" y="729586"/>
                  <a:pt x="162316" y="635000"/>
                </a:cubicBezTo>
                <a:cubicBezTo>
                  <a:pt x="142560" y="615244"/>
                  <a:pt x="120935" y="597196"/>
                  <a:pt x="103049" y="575733"/>
                </a:cubicBezTo>
                <a:cubicBezTo>
                  <a:pt x="92514" y="563091"/>
                  <a:pt x="84277" y="548463"/>
                  <a:pt x="77649" y="533400"/>
                </a:cubicBezTo>
                <a:cubicBezTo>
                  <a:pt x="53166" y="477756"/>
                  <a:pt x="9916" y="364067"/>
                  <a:pt x="9916" y="364067"/>
                </a:cubicBezTo>
                <a:cubicBezTo>
                  <a:pt x="-1785" y="258765"/>
                  <a:pt x="-10078" y="241950"/>
                  <a:pt x="26849" y="110067"/>
                </a:cubicBezTo>
                <a:cubicBezTo>
                  <a:pt x="33450" y="86493"/>
                  <a:pt x="75048" y="68147"/>
                  <a:pt x="94583" y="59267"/>
                </a:cubicBezTo>
                <a:cubicBezTo>
                  <a:pt x="114150" y="50373"/>
                  <a:pt x="133459" y="40664"/>
                  <a:pt x="153849" y="33867"/>
                </a:cubicBezTo>
                <a:cubicBezTo>
                  <a:pt x="167501" y="29316"/>
                  <a:pt x="182011" y="27901"/>
                  <a:pt x="196183" y="25400"/>
                </a:cubicBezTo>
                <a:cubicBezTo>
                  <a:pt x="309142" y="5466"/>
                  <a:pt x="277347" y="10511"/>
                  <a:pt x="382449" y="0"/>
                </a:cubicBezTo>
                <a:cubicBezTo>
                  <a:pt x="503805" y="2822"/>
                  <a:pt x="625345" y="1197"/>
                  <a:pt x="746516" y="8467"/>
                </a:cubicBezTo>
                <a:cubicBezTo>
                  <a:pt x="833022" y="13657"/>
                  <a:pt x="778128" y="25555"/>
                  <a:pt x="839649" y="42333"/>
                </a:cubicBezTo>
                <a:cubicBezTo>
                  <a:pt x="858902" y="47584"/>
                  <a:pt x="879502" y="46178"/>
                  <a:pt x="898916" y="50800"/>
                </a:cubicBezTo>
                <a:cubicBezTo>
                  <a:pt x="938891" y="60318"/>
                  <a:pt x="976674" y="79571"/>
                  <a:pt x="1017449" y="84667"/>
                </a:cubicBezTo>
                <a:cubicBezTo>
                  <a:pt x="1102217" y="95262"/>
                  <a:pt x="1062739" y="89392"/>
                  <a:pt x="1135983" y="101600"/>
                </a:cubicBezTo>
                <a:cubicBezTo>
                  <a:pt x="1246914" y="145972"/>
                  <a:pt x="1080455" y="81601"/>
                  <a:pt x="1279916" y="143933"/>
                </a:cubicBezTo>
                <a:cubicBezTo>
                  <a:pt x="1291963" y="147698"/>
                  <a:pt x="1301965" y="156435"/>
                  <a:pt x="1313783" y="160867"/>
                </a:cubicBezTo>
                <a:cubicBezTo>
                  <a:pt x="1341509" y="171264"/>
                  <a:pt x="1404023" y="177419"/>
                  <a:pt x="1423849" y="177800"/>
                </a:cubicBezTo>
                <a:cubicBezTo>
                  <a:pt x="1545182" y="180133"/>
                  <a:pt x="1666560" y="177800"/>
                  <a:pt x="1787916" y="177800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E1792C5-12A6-80E5-CB4A-CF6FE5156E38}"/>
              </a:ext>
            </a:extLst>
          </p:cNvPr>
          <p:cNvSpPr/>
          <p:nvPr/>
        </p:nvSpPr>
        <p:spPr>
          <a:xfrm>
            <a:off x="2099143" y="2311400"/>
            <a:ext cx="3260409" cy="2904067"/>
          </a:xfrm>
          <a:custGeom>
            <a:avLst/>
            <a:gdLst>
              <a:gd name="connsiteX0" fmla="*/ 2913124 w 3260409"/>
              <a:gd name="connsiteY0" fmla="*/ 2192867 h 2904067"/>
              <a:gd name="connsiteX1" fmla="*/ 3150190 w 3260409"/>
              <a:gd name="connsiteY1" fmla="*/ 2201333 h 2904067"/>
              <a:gd name="connsiteX2" fmla="*/ 3200990 w 3260409"/>
              <a:gd name="connsiteY2" fmla="*/ 2243667 h 2904067"/>
              <a:gd name="connsiteX3" fmla="*/ 3209457 w 3260409"/>
              <a:gd name="connsiteY3" fmla="*/ 2269067 h 2904067"/>
              <a:gd name="connsiteX4" fmla="*/ 3243324 w 3260409"/>
              <a:gd name="connsiteY4" fmla="*/ 2336800 h 2904067"/>
              <a:gd name="connsiteX5" fmla="*/ 3251790 w 3260409"/>
              <a:gd name="connsiteY5" fmla="*/ 2404533 h 2904067"/>
              <a:gd name="connsiteX6" fmla="*/ 3260257 w 3260409"/>
              <a:gd name="connsiteY6" fmla="*/ 2429933 h 2904067"/>
              <a:gd name="connsiteX7" fmla="*/ 3251790 w 3260409"/>
              <a:gd name="connsiteY7" fmla="*/ 2633133 h 2904067"/>
              <a:gd name="connsiteX8" fmla="*/ 3217924 w 3260409"/>
              <a:gd name="connsiteY8" fmla="*/ 2700867 h 2904067"/>
              <a:gd name="connsiteX9" fmla="*/ 3133257 w 3260409"/>
              <a:gd name="connsiteY9" fmla="*/ 2810933 h 2904067"/>
              <a:gd name="connsiteX10" fmla="*/ 3099390 w 3260409"/>
              <a:gd name="connsiteY10" fmla="*/ 2827867 h 2904067"/>
              <a:gd name="connsiteX11" fmla="*/ 2887724 w 3260409"/>
              <a:gd name="connsiteY11" fmla="*/ 2870200 h 2904067"/>
              <a:gd name="connsiteX12" fmla="*/ 2794590 w 3260409"/>
              <a:gd name="connsiteY12" fmla="*/ 2887133 h 2904067"/>
              <a:gd name="connsiteX13" fmla="*/ 2650657 w 3260409"/>
              <a:gd name="connsiteY13" fmla="*/ 2904067 h 2904067"/>
              <a:gd name="connsiteX14" fmla="*/ 2261190 w 3260409"/>
              <a:gd name="connsiteY14" fmla="*/ 2895600 h 2904067"/>
              <a:gd name="connsiteX15" fmla="*/ 2091857 w 3260409"/>
              <a:gd name="connsiteY15" fmla="*/ 2878667 h 2904067"/>
              <a:gd name="connsiteX16" fmla="*/ 1939457 w 3260409"/>
              <a:gd name="connsiteY16" fmla="*/ 2861733 h 2904067"/>
              <a:gd name="connsiteX17" fmla="*/ 1744724 w 3260409"/>
              <a:gd name="connsiteY17" fmla="*/ 2819400 h 2904067"/>
              <a:gd name="connsiteX18" fmla="*/ 1431457 w 3260409"/>
              <a:gd name="connsiteY18" fmla="*/ 2658533 h 2904067"/>
              <a:gd name="connsiteX19" fmla="*/ 1295990 w 3260409"/>
              <a:gd name="connsiteY19" fmla="*/ 2582333 h 2904067"/>
              <a:gd name="connsiteX20" fmla="*/ 1025057 w 3260409"/>
              <a:gd name="connsiteY20" fmla="*/ 2370667 h 2904067"/>
              <a:gd name="connsiteX21" fmla="*/ 787990 w 3260409"/>
              <a:gd name="connsiteY21" fmla="*/ 2159000 h 2904067"/>
              <a:gd name="connsiteX22" fmla="*/ 559390 w 3260409"/>
              <a:gd name="connsiteY22" fmla="*/ 1896533 h 2904067"/>
              <a:gd name="connsiteX23" fmla="*/ 500124 w 3260409"/>
              <a:gd name="connsiteY23" fmla="*/ 1803400 h 2904067"/>
              <a:gd name="connsiteX24" fmla="*/ 483190 w 3260409"/>
              <a:gd name="connsiteY24" fmla="*/ 1735667 h 2904067"/>
              <a:gd name="connsiteX25" fmla="*/ 474724 w 3260409"/>
              <a:gd name="connsiteY25" fmla="*/ 1667933 h 2904067"/>
              <a:gd name="connsiteX26" fmla="*/ 466257 w 3260409"/>
              <a:gd name="connsiteY26" fmla="*/ 1109133 h 2904067"/>
              <a:gd name="connsiteX27" fmla="*/ 449324 w 3260409"/>
              <a:gd name="connsiteY27" fmla="*/ 999067 h 2904067"/>
              <a:gd name="connsiteX28" fmla="*/ 313857 w 3260409"/>
              <a:gd name="connsiteY28" fmla="*/ 635000 h 2904067"/>
              <a:gd name="connsiteX29" fmla="*/ 229190 w 3260409"/>
              <a:gd name="connsiteY29" fmla="*/ 499533 h 2904067"/>
              <a:gd name="connsiteX30" fmla="*/ 203790 w 3260409"/>
              <a:gd name="connsiteY30" fmla="*/ 457200 h 2904067"/>
              <a:gd name="connsiteX31" fmla="*/ 178390 w 3260409"/>
              <a:gd name="connsiteY31" fmla="*/ 431800 h 2904067"/>
              <a:gd name="connsiteX32" fmla="*/ 136057 w 3260409"/>
              <a:gd name="connsiteY32" fmla="*/ 397933 h 2904067"/>
              <a:gd name="connsiteX33" fmla="*/ 85257 w 3260409"/>
              <a:gd name="connsiteY33" fmla="*/ 338667 h 2904067"/>
              <a:gd name="connsiteX34" fmla="*/ 17524 w 3260409"/>
              <a:gd name="connsiteY34" fmla="*/ 262467 h 2904067"/>
              <a:gd name="connsiteX35" fmla="*/ 590 w 3260409"/>
              <a:gd name="connsiteY35" fmla="*/ 211667 h 2904067"/>
              <a:gd name="connsiteX36" fmla="*/ 42924 w 3260409"/>
              <a:gd name="connsiteY36" fmla="*/ 59267 h 2904067"/>
              <a:gd name="connsiteX37" fmla="*/ 85257 w 3260409"/>
              <a:gd name="connsiteY37" fmla="*/ 16933 h 2904067"/>
              <a:gd name="connsiteX38" fmla="*/ 136057 w 3260409"/>
              <a:gd name="connsiteY38" fmla="*/ 0 h 2904067"/>
              <a:gd name="connsiteX39" fmla="*/ 305390 w 3260409"/>
              <a:gd name="connsiteY39" fmla="*/ 16933 h 2904067"/>
              <a:gd name="connsiteX40" fmla="*/ 339257 w 3260409"/>
              <a:gd name="connsiteY40" fmla="*/ 33867 h 2904067"/>
              <a:gd name="connsiteX41" fmla="*/ 415457 w 3260409"/>
              <a:gd name="connsiteY41" fmla="*/ 59267 h 2904067"/>
              <a:gd name="connsiteX42" fmla="*/ 500124 w 3260409"/>
              <a:gd name="connsiteY42" fmla="*/ 110067 h 2904067"/>
              <a:gd name="connsiteX43" fmla="*/ 533990 w 3260409"/>
              <a:gd name="connsiteY43" fmla="*/ 118533 h 2904067"/>
              <a:gd name="connsiteX44" fmla="*/ 593257 w 3260409"/>
              <a:gd name="connsiteY44" fmla="*/ 152400 h 2904067"/>
              <a:gd name="connsiteX45" fmla="*/ 644057 w 3260409"/>
              <a:gd name="connsiteY45" fmla="*/ 177800 h 2904067"/>
              <a:gd name="connsiteX46" fmla="*/ 728724 w 3260409"/>
              <a:gd name="connsiteY46" fmla="*/ 228600 h 2904067"/>
              <a:gd name="connsiteX47" fmla="*/ 804924 w 3260409"/>
              <a:gd name="connsiteY47" fmla="*/ 254000 h 2904067"/>
              <a:gd name="connsiteX48" fmla="*/ 872657 w 3260409"/>
              <a:gd name="connsiteY48" fmla="*/ 279400 h 2904067"/>
              <a:gd name="connsiteX49" fmla="*/ 940390 w 3260409"/>
              <a:gd name="connsiteY49" fmla="*/ 287867 h 2904067"/>
              <a:gd name="connsiteX50" fmla="*/ 999657 w 3260409"/>
              <a:gd name="connsiteY50" fmla="*/ 296333 h 2904067"/>
              <a:gd name="connsiteX51" fmla="*/ 1566924 w 3260409"/>
              <a:gd name="connsiteY51" fmla="*/ 287867 h 2904067"/>
              <a:gd name="connsiteX52" fmla="*/ 1668524 w 3260409"/>
              <a:gd name="connsiteY52" fmla="*/ 279400 h 2904067"/>
              <a:gd name="connsiteX53" fmla="*/ 1820924 w 3260409"/>
              <a:gd name="connsiteY53" fmla="*/ 211667 h 2904067"/>
              <a:gd name="connsiteX54" fmla="*/ 1880190 w 3260409"/>
              <a:gd name="connsiteY54" fmla="*/ 186267 h 2904067"/>
              <a:gd name="connsiteX55" fmla="*/ 2015657 w 3260409"/>
              <a:gd name="connsiteY55" fmla="*/ 127000 h 2904067"/>
              <a:gd name="connsiteX56" fmla="*/ 2066457 w 3260409"/>
              <a:gd name="connsiteY56" fmla="*/ 118533 h 2904067"/>
              <a:gd name="connsiteX57" fmla="*/ 2168057 w 3260409"/>
              <a:gd name="connsiteY57" fmla="*/ 84667 h 2904067"/>
              <a:gd name="connsiteX58" fmla="*/ 2252724 w 3260409"/>
              <a:gd name="connsiteY58" fmla="*/ 67733 h 2904067"/>
              <a:gd name="connsiteX59" fmla="*/ 2320457 w 3260409"/>
              <a:gd name="connsiteY59" fmla="*/ 67733 h 290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60409" h="2904067">
                <a:moveTo>
                  <a:pt x="2913124" y="2192867"/>
                </a:moveTo>
                <a:cubicBezTo>
                  <a:pt x="3010619" y="2173367"/>
                  <a:pt x="2980643" y="2175249"/>
                  <a:pt x="3150190" y="2201333"/>
                </a:cubicBezTo>
                <a:cubicBezTo>
                  <a:pt x="3164120" y="2203476"/>
                  <a:pt x="3193614" y="2236291"/>
                  <a:pt x="3200990" y="2243667"/>
                </a:cubicBezTo>
                <a:cubicBezTo>
                  <a:pt x="3203812" y="2252134"/>
                  <a:pt x="3205764" y="2260942"/>
                  <a:pt x="3209457" y="2269067"/>
                </a:cubicBezTo>
                <a:cubicBezTo>
                  <a:pt x="3219903" y="2292047"/>
                  <a:pt x="3243324" y="2336800"/>
                  <a:pt x="3243324" y="2336800"/>
                </a:cubicBezTo>
                <a:cubicBezTo>
                  <a:pt x="3246146" y="2359378"/>
                  <a:pt x="3247720" y="2382147"/>
                  <a:pt x="3251790" y="2404533"/>
                </a:cubicBezTo>
                <a:cubicBezTo>
                  <a:pt x="3253386" y="2413314"/>
                  <a:pt x="3260257" y="2421008"/>
                  <a:pt x="3260257" y="2429933"/>
                </a:cubicBezTo>
                <a:cubicBezTo>
                  <a:pt x="3260257" y="2497725"/>
                  <a:pt x="3262255" y="2566154"/>
                  <a:pt x="3251790" y="2633133"/>
                </a:cubicBezTo>
                <a:cubicBezTo>
                  <a:pt x="3247893" y="2658073"/>
                  <a:pt x="3230723" y="2679109"/>
                  <a:pt x="3217924" y="2700867"/>
                </a:cubicBezTo>
                <a:cubicBezTo>
                  <a:pt x="3198729" y="2733499"/>
                  <a:pt x="3167550" y="2785213"/>
                  <a:pt x="3133257" y="2810933"/>
                </a:cubicBezTo>
                <a:cubicBezTo>
                  <a:pt x="3123160" y="2818506"/>
                  <a:pt x="3111479" y="2824240"/>
                  <a:pt x="3099390" y="2827867"/>
                </a:cubicBezTo>
                <a:cubicBezTo>
                  <a:pt x="2934739" y="2877262"/>
                  <a:pt x="3012596" y="2851469"/>
                  <a:pt x="2887724" y="2870200"/>
                </a:cubicBezTo>
                <a:cubicBezTo>
                  <a:pt x="2856519" y="2874881"/>
                  <a:pt x="2825714" y="2881946"/>
                  <a:pt x="2794590" y="2887133"/>
                </a:cubicBezTo>
                <a:cubicBezTo>
                  <a:pt x="2738432" y="2896493"/>
                  <a:pt x="2710856" y="2898047"/>
                  <a:pt x="2650657" y="2904067"/>
                </a:cubicBezTo>
                <a:lnTo>
                  <a:pt x="2261190" y="2895600"/>
                </a:lnTo>
                <a:cubicBezTo>
                  <a:pt x="2127659" y="2891149"/>
                  <a:pt x="2180809" y="2891374"/>
                  <a:pt x="2091857" y="2878667"/>
                </a:cubicBezTo>
                <a:cubicBezTo>
                  <a:pt x="2035916" y="2870676"/>
                  <a:pt x="1996982" y="2867486"/>
                  <a:pt x="1939457" y="2861733"/>
                </a:cubicBezTo>
                <a:cubicBezTo>
                  <a:pt x="1874546" y="2847622"/>
                  <a:pt x="1803815" y="2849744"/>
                  <a:pt x="1744724" y="2819400"/>
                </a:cubicBezTo>
                <a:lnTo>
                  <a:pt x="1431457" y="2658533"/>
                </a:lnTo>
                <a:cubicBezTo>
                  <a:pt x="1385648" y="2634332"/>
                  <a:pt x="1336817" y="2614229"/>
                  <a:pt x="1295990" y="2582333"/>
                </a:cubicBezTo>
                <a:lnTo>
                  <a:pt x="1025057" y="2370667"/>
                </a:lnTo>
                <a:cubicBezTo>
                  <a:pt x="965484" y="2323009"/>
                  <a:pt x="836025" y="2210466"/>
                  <a:pt x="787990" y="2159000"/>
                </a:cubicBezTo>
                <a:cubicBezTo>
                  <a:pt x="708827" y="2074183"/>
                  <a:pt x="621678" y="1994415"/>
                  <a:pt x="559390" y="1896533"/>
                </a:cubicBezTo>
                <a:lnTo>
                  <a:pt x="500124" y="1803400"/>
                </a:lnTo>
                <a:cubicBezTo>
                  <a:pt x="494479" y="1780822"/>
                  <a:pt x="487479" y="1758541"/>
                  <a:pt x="483190" y="1735667"/>
                </a:cubicBezTo>
                <a:cubicBezTo>
                  <a:pt x="478997" y="1713303"/>
                  <a:pt x="475339" y="1690678"/>
                  <a:pt x="474724" y="1667933"/>
                </a:cubicBezTo>
                <a:cubicBezTo>
                  <a:pt x="469691" y="1481713"/>
                  <a:pt x="473326" y="1295287"/>
                  <a:pt x="466257" y="1109133"/>
                </a:cubicBezTo>
                <a:cubicBezTo>
                  <a:pt x="464848" y="1072039"/>
                  <a:pt x="456083" y="1035567"/>
                  <a:pt x="449324" y="999067"/>
                </a:cubicBezTo>
                <a:cubicBezTo>
                  <a:pt x="423127" y="857601"/>
                  <a:pt x="400510" y="773644"/>
                  <a:pt x="313857" y="635000"/>
                </a:cubicBezTo>
                <a:lnTo>
                  <a:pt x="229190" y="499533"/>
                </a:lnTo>
                <a:cubicBezTo>
                  <a:pt x="220528" y="485541"/>
                  <a:pt x="215426" y="468836"/>
                  <a:pt x="203790" y="457200"/>
                </a:cubicBezTo>
                <a:cubicBezTo>
                  <a:pt x="195323" y="448733"/>
                  <a:pt x="187401" y="439685"/>
                  <a:pt x="178390" y="431800"/>
                </a:cubicBezTo>
                <a:cubicBezTo>
                  <a:pt x="164790" y="419900"/>
                  <a:pt x="148835" y="410711"/>
                  <a:pt x="136057" y="397933"/>
                </a:cubicBezTo>
                <a:cubicBezTo>
                  <a:pt x="117658" y="379534"/>
                  <a:pt x="102839" y="357847"/>
                  <a:pt x="85257" y="338667"/>
                </a:cubicBezTo>
                <a:cubicBezTo>
                  <a:pt x="13331" y="260202"/>
                  <a:pt x="68767" y="330790"/>
                  <a:pt x="17524" y="262467"/>
                </a:cubicBezTo>
                <a:cubicBezTo>
                  <a:pt x="11879" y="245534"/>
                  <a:pt x="-3150" y="229120"/>
                  <a:pt x="590" y="211667"/>
                </a:cubicBezTo>
                <a:cubicBezTo>
                  <a:pt x="4961" y="191271"/>
                  <a:pt x="15312" y="94767"/>
                  <a:pt x="42924" y="59267"/>
                </a:cubicBezTo>
                <a:cubicBezTo>
                  <a:pt x="55176" y="43515"/>
                  <a:pt x="66325" y="23244"/>
                  <a:pt x="85257" y="16933"/>
                </a:cubicBezTo>
                <a:lnTo>
                  <a:pt x="136057" y="0"/>
                </a:lnTo>
                <a:cubicBezTo>
                  <a:pt x="148975" y="994"/>
                  <a:pt x="273172" y="8146"/>
                  <a:pt x="305390" y="16933"/>
                </a:cubicBezTo>
                <a:cubicBezTo>
                  <a:pt x="317567" y="20254"/>
                  <a:pt x="327477" y="29336"/>
                  <a:pt x="339257" y="33867"/>
                </a:cubicBezTo>
                <a:cubicBezTo>
                  <a:pt x="364246" y="43478"/>
                  <a:pt x="393180" y="44416"/>
                  <a:pt x="415457" y="59267"/>
                </a:cubicBezTo>
                <a:cubicBezTo>
                  <a:pt x="443006" y="77633"/>
                  <a:pt x="469551" y="96170"/>
                  <a:pt x="500124" y="110067"/>
                </a:cubicBezTo>
                <a:cubicBezTo>
                  <a:pt x="510717" y="114882"/>
                  <a:pt x="522701" y="115711"/>
                  <a:pt x="533990" y="118533"/>
                </a:cubicBezTo>
                <a:cubicBezTo>
                  <a:pt x="553746" y="129822"/>
                  <a:pt x="573223" y="141612"/>
                  <a:pt x="593257" y="152400"/>
                </a:cubicBezTo>
                <a:cubicBezTo>
                  <a:pt x="609926" y="161376"/>
                  <a:pt x="627556" y="168518"/>
                  <a:pt x="644057" y="177800"/>
                </a:cubicBezTo>
                <a:cubicBezTo>
                  <a:pt x="672743" y="193936"/>
                  <a:pt x="697500" y="218192"/>
                  <a:pt x="728724" y="228600"/>
                </a:cubicBezTo>
                <a:cubicBezTo>
                  <a:pt x="754124" y="237067"/>
                  <a:pt x="779855" y="244599"/>
                  <a:pt x="804924" y="254000"/>
                </a:cubicBezTo>
                <a:cubicBezTo>
                  <a:pt x="827502" y="262467"/>
                  <a:pt x="849264" y="273552"/>
                  <a:pt x="872657" y="279400"/>
                </a:cubicBezTo>
                <a:cubicBezTo>
                  <a:pt x="894731" y="284919"/>
                  <a:pt x="917836" y="284860"/>
                  <a:pt x="940390" y="287867"/>
                </a:cubicBezTo>
                <a:lnTo>
                  <a:pt x="999657" y="296333"/>
                </a:lnTo>
                <a:lnTo>
                  <a:pt x="1566924" y="287867"/>
                </a:lnTo>
                <a:cubicBezTo>
                  <a:pt x="1600897" y="287007"/>
                  <a:pt x="1635254" y="286331"/>
                  <a:pt x="1668524" y="279400"/>
                </a:cubicBezTo>
                <a:cubicBezTo>
                  <a:pt x="1798486" y="252324"/>
                  <a:pt x="1735258" y="257794"/>
                  <a:pt x="1820924" y="211667"/>
                </a:cubicBezTo>
                <a:cubicBezTo>
                  <a:pt x="1839848" y="201477"/>
                  <a:pt x="1860675" y="195274"/>
                  <a:pt x="1880190" y="186267"/>
                </a:cubicBezTo>
                <a:cubicBezTo>
                  <a:pt x="1917957" y="168836"/>
                  <a:pt x="1977987" y="133279"/>
                  <a:pt x="2015657" y="127000"/>
                </a:cubicBezTo>
                <a:lnTo>
                  <a:pt x="2066457" y="118533"/>
                </a:lnTo>
                <a:cubicBezTo>
                  <a:pt x="2122292" y="96199"/>
                  <a:pt x="2101713" y="102761"/>
                  <a:pt x="2168057" y="84667"/>
                </a:cubicBezTo>
                <a:cubicBezTo>
                  <a:pt x="2192903" y="77891"/>
                  <a:pt x="2228324" y="69476"/>
                  <a:pt x="2252724" y="67733"/>
                </a:cubicBezTo>
                <a:cubicBezTo>
                  <a:pt x="2275244" y="66124"/>
                  <a:pt x="2297879" y="67733"/>
                  <a:pt x="2320457" y="67733"/>
                </a:cubicBezTo>
              </a:path>
            </a:pathLst>
          </a:cu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A49F22-8626-D29F-D724-0F5FFDDF4855}"/>
              </a:ext>
            </a:extLst>
          </p:cNvPr>
          <p:cNvCxnSpPr>
            <a:cxnSpLocks/>
          </p:cNvCxnSpPr>
          <p:nvPr/>
        </p:nvCxnSpPr>
        <p:spPr>
          <a:xfrm flipV="1">
            <a:off x="3674533" y="2311400"/>
            <a:ext cx="0" cy="5074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6CEAF71-2337-A1CE-CF14-E88EF7616CC2}"/>
              </a:ext>
            </a:extLst>
          </p:cNvPr>
          <p:cNvSpPr/>
          <p:nvPr/>
        </p:nvSpPr>
        <p:spPr>
          <a:xfrm>
            <a:off x="4188341" y="2489201"/>
            <a:ext cx="517916" cy="50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FD7A10-25F2-03FC-EB5B-68E26B2F939E}"/>
              </a:ext>
            </a:extLst>
          </p:cNvPr>
          <p:cNvSpPr/>
          <p:nvPr/>
        </p:nvSpPr>
        <p:spPr>
          <a:xfrm>
            <a:off x="4497255" y="2620436"/>
            <a:ext cx="517916" cy="50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391F5E5-D821-F677-56CE-C98E6984B369}"/>
              </a:ext>
            </a:extLst>
          </p:cNvPr>
          <p:cNvSpPr/>
          <p:nvPr/>
        </p:nvSpPr>
        <p:spPr>
          <a:xfrm>
            <a:off x="5901267" y="2675467"/>
            <a:ext cx="533400" cy="1684866"/>
          </a:xfrm>
          <a:custGeom>
            <a:avLst/>
            <a:gdLst>
              <a:gd name="connsiteX0" fmla="*/ 0 w 533400"/>
              <a:gd name="connsiteY0" fmla="*/ 1684866 h 1684866"/>
              <a:gd name="connsiteX1" fmla="*/ 228600 w 533400"/>
              <a:gd name="connsiteY1" fmla="*/ 1676400 h 1684866"/>
              <a:gd name="connsiteX2" fmla="*/ 321733 w 533400"/>
              <a:gd name="connsiteY2" fmla="*/ 1659466 h 1684866"/>
              <a:gd name="connsiteX3" fmla="*/ 347133 w 533400"/>
              <a:gd name="connsiteY3" fmla="*/ 1651000 h 1684866"/>
              <a:gd name="connsiteX4" fmla="*/ 389466 w 533400"/>
              <a:gd name="connsiteY4" fmla="*/ 1642533 h 1684866"/>
              <a:gd name="connsiteX5" fmla="*/ 448733 w 533400"/>
              <a:gd name="connsiteY5" fmla="*/ 1583266 h 1684866"/>
              <a:gd name="connsiteX6" fmla="*/ 482600 w 533400"/>
              <a:gd name="connsiteY6" fmla="*/ 1549400 h 1684866"/>
              <a:gd name="connsiteX7" fmla="*/ 491066 w 533400"/>
              <a:gd name="connsiteY7" fmla="*/ 1524000 h 1684866"/>
              <a:gd name="connsiteX8" fmla="*/ 499533 w 533400"/>
              <a:gd name="connsiteY8" fmla="*/ 1490133 h 1684866"/>
              <a:gd name="connsiteX9" fmla="*/ 516466 w 533400"/>
              <a:gd name="connsiteY9" fmla="*/ 1447800 h 1684866"/>
              <a:gd name="connsiteX10" fmla="*/ 533400 w 533400"/>
              <a:gd name="connsiteY10" fmla="*/ 1397000 h 1684866"/>
              <a:gd name="connsiteX11" fmla="*/ 524933 w 533400"/>
              <a:gd name="connsiteY11" fmla="*/ 1007533 h 1684866"/>
              <a:gd name="connsiteX12" fmla="*/ 499533 w 533400"/>
              <a:gd name="connsiteY12" fmla="*/ 982133 h 1684866"/>
              <a:gd name="connsiteX13" fmla="*/ 474133 w 533400"/>
              <a:gd name="connsiteY13" fmla="*/ 931333 h 1684866"/>
              <a:gd name="connsiteX14" fmla="*/ 465666 w 533400"/>
              <a:gd name="connsiteY14" fmla="*/ 897466 h 1684866"/>
              <a:gd name="connsiteX15" fmla="*/ 440266 w 533400"/>
              <a:gd name="connsiteY15" fmla="*/ 846666 h 1684866"/>
              <a:gd name="connsiteX16" fmla="*/ 431800 w 533400"/>
              <a:gd name="connsiteY16" fmla="*/ 821266 h 1684866"/>
              <a:gd name="connsiteX17" fmla="*/ 423333 w 533400"/>
              <a:gd name="connsiteY17" fmla="*/ 787400 h 1684866"/>
              <a:gd name="connsiteX18" fmla="*/ 406400 w 533400"/>
              <a:gd name="connsiteY18" fmla="*/ 762000 h 1684866"/>
              <a:gd name="connsiteX19" fmla="*/ 389466 w 533400"/>
              <a:gd name="connsiteY19" fmla="*/ 728133 h 1684866"/>
              <a:gd name="connsiteX20" fmla="*/ 364066 w 533400"/>
              <a:gd name="connsiteY20" fmla="*/ 677333 h 1684866"/>
              <a:gd name="connsiteX21" fmla="*/ 313266 w 533400"/>
              <a:gd name="connsiteY21" fmla="*/ 626533 h 1684866"/>
              <a:gd name="connsiteX22" fmla="*/ 254000 w 533400"/>
              <a:gd name="connsiteY22" fmla="*/ 541866 h 1684866"/>
              <a:gd name="connsiteX23" fmla="*/ 220133 w 533400"/>
              <a:gd name="connsiteY23" fmla="*/ 508000 h 1684866"/>
              <a:gd name="connsiteX24" fmla="*/ 203200 w 533400"/>
              <a:gd name="connsiteY24" fmla="*/ 465666 h 1684866"/>
              <a:gd name="connsiteX25" fmla="*/ 186266 w 533400"/>
              <a:gd name="connsiteY25" fmla="*/ 406400 h 1684866"/>
              <a:gd name="connsiteX26" fmla="*/ 169333 w 533400"/>
              <a:gd name="connsiteY26" fmla="*/ 381000 h 1684866"/>
              <a:gd name="connsiteX27" fmla="*/ 152400 w 533400"/>
              <a:gd name="connsiteY27" fmla="*/ 330200 h 1684866"/>
              <a:gd name="connsiteX28" fmla="*/ 127000 w 533400"/>
              <a:gd name="connsiteY28" fmla="*/ 287866 h 1684866"/>
              <a:gd name="connsiteX29" fmla="*/ 93133 w 533400"/>
              <a:gd name="connsiteY29" fmla="*/ 220133 h 1684866"/>
              <a:gd name="connsiteX30" fmla="*/ 76200 w 533400"/>
              <a:gd name="connsiteY30" fmla="*/ 186266 h 1684866"/>
              <a:gd name="connsiteX31" fmla="*/ 59266 w 533400"/>
              <a:gd name="connsiteY31" fmla="*/ 8466 h 1684866"/>
              <a:gd name="connsiteX32" fmla="*/ 50800 w 533400"/>
              <a:gd name="connsiteY32" fmla="*/ 0 h 168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33400" h="1684866">
                <a:moveTo>
                  <a:pt x="0" y="1684866"/>
                </a:moveTo>
                <a:cubicBezTo>
                  <a:pt x="76200" y="1682044"/>
                  <a:pt x="152479" y="1680878"/>
                  <a:pt x="228600" y="1676400"/>
                </a:cubicBezTo>
                <a:cubicBezTo>
                  <a:pt x="258802" y="1674623"/>
                  <a:pt x="292170" y="1667912"/>
                  <a:pt x="321733" y="1659466"/>
                </a:cubicBezTo>
                <a:cubicBezTo>
                  <a:pt x="330314" y="1657014"/>
                  <a:pt x="338475" y="1653164"/>
                  <a:pt x="347133" y="1651000"/>
                </a:cubicBezTo>
                <a:cubicBezTo>
                  <a:pt x="361094" y="1647510"/>
                  <a:pt x="375355" y="1645355"/>
                  <a:pt x="389466" y="1642533"/>
                </a:cubicBezTo>
                <a:lnTo>
                  <a:pt x="448733" y="1583266"/>
                </a:lnTo>
                <a:lnTo>
                  <a:pt x="482600" y="1549400"/>
                </a:lnTo>
                <a:cubicBezTo>
                  <a:pt x="485422" y="1540933"/>
                  <a:pt x="488614" y="1532581"/>
                  <a:pt x="491066" y="1524000"/>
                </a:cubicBezTo>
                <a:cubicBezTo>
                  <a:pt x="494263" y="1512811"/>
                  <a:pt x="495853" y="1501172"/>
                  <a:pt x="499533" y="1490133"/>
                </a:cubicBezTo>
                <a:cubicBezTo>
                  <a:pt x="504339" y="1475715"/>
                  <a:pt x="511272" y="1462083"/>
                  <a:pt x="516466" y="1447800"/>
                </a:cubicBezTo>
                <a:cubicBezTo>
                  <a:pt x="522566" y="1431025"/>
                  <a:pt x="527755" y="1413933"/>
                  <a:pt x="533400" y="1397000"/>
                </a:cubicBezTo>
                <a:cubicBezTo>
                  <a:pt x="530578" y="1267178"/>
                  <a:pt x="535498" y="1136955"/>
                  <a:pt x="524933" y="1007533"/>
                </a:cubicBezTo>
                <a:cubicBezTo>
                  <a:pt x="523959" y="995599"/>
                  <a:pt x="506175" y="992096"/>
                  <a:pt x="499533" y="982133"/>
                </a:cubicBezTo>
                <a:cubicBezTo>
                  <a:pt x="489031" y="966381"/>
                  <a:pt x="481164" y="948911"/>
                  <a:pt x="474133" y="931333"/>
                </a:cubicBezTo>
                <a:cubicBezTo>
                  <a:pt x="469811" y="920529"/>
                  <a:pt x="469988" y="908270"/>
                  <a:pt x="465666" y="897466"/>
                </a:cubicBezTo>
                <a:cubicBezTo>
                  <a:pt x="458635" y="879888"/>
                  <a:pt x="447955" y="863966"/>
                  <a:pt x="440266" y="846666"/>
                </a:cubicBezTo>
                <a:cubicBezTo>
                  <a:pt x="436641" y="838511"/>
                  <a:pt x="434252" y="829847"/>
                  <a:pt x="431800" y="821266"/>
                </a:cubicBezTo>
                <a:cubicBezTo>
                  <a:pt x="428603" y="810078"/>
                  <a:pt x="427917" y="798095"/>
                  <a:pt x="423333" y="787400"/>
                </a:cubicBezTo>
                <a:cubicBezTo>
                  <a:pt x="419325" y="778047"/>
                  <a:pt x="411449" y="770835"/>
                  <a:pt x="406400" y="762000"/>
                </a:cubicBezTo>
                <a:cubicBezTo>
                  <a:pt x="400138" y="751041"/>
                  <a:pt x="394438" y="739734"/>
                  <a:pt x="389466" y="728133"/>
                </a:cubicBezTo>
                <a:cubicBezTo>
                  <a:pt x="377290" y="699722"/>
                  <a:pt x="386512" y="702585"/>
                  <a:pt x="364066" y="677333"/>
                </a:cubicBezTo>
                <a:cubicBezTo>
                  <a:pt x="348156" y="659435"/>
                  <a:pt x="330199" y="643466"/>
                  <a:pt x="313266" y="626533"/>
                </a:cubicBezTo>
                <a:cubicBezTo>
                  <a:pt x="288922" y="565673"/>
                  <a:pt x="307079" y="594945"/>
                  <a:pt x="254000" y="541866"/>
                </a:cubicBezTo>
                <a:lnTo>
                  <a:pt x="220133" y="508000"/>
                </a:lnTo>
                <a:cubicBezTo>
                  <a:pt x="214489" y="493889"/>
                  <a:pt x="208006" y="480084"/>
                  <a:pt x="203200" y="465666"/>
                </a:cubicBezTo>
                <a:cubicBezTo>
                  <a:pt x="197774" y="449389"/>
                  <a:pt x="194420" y="422708"/>
                  <a:pt x="186266" y="406400"/>
                </a:cubicBezTo>
                <a:cubicBezTo>
                  <a:pt x="181715" y="397299"/>
                  <a:pt x="173466" y="390299"/>
                  <a:pt x="169333" y="381000"/>
                </a:cubicBezTo>
                <a:cubicBezTo>
                  <a:pt x="162084" y="364689"/>
                  <a:pt x="161583" y="345506"/>
                  <a:pt x="152400" y="330200"/>
                </a:cubicBezTo>
                <a:cubicBezTo>
                  <a:pt x="143933" y="316089"/>
                  <a:pt x="134802" y="302355"/>
                  <a:pt x="127000" y="287866"/>
                </a:cubicBezTo>
                <a:cubicBezTo>
                  <a:pt x="115032" y="265641"/>
                  <a:pt x="104422" y="242711"/>
                  <a:pt x="93133" y="220133"/>
                </a:cubicBezTo>
                <a:lnTo>
                  <a:pt x="76200" y="186266"/>
                </a:lnTo>
                <a:cubicBezTo>
                  <a:pt x="74896" y="170618"/>
                  <a:pt x="64503" y="34653"/>
                  <a:pt x="59266" y="8466"/>
                </a:cubicBezTo>
                <a:cubicBezTo>
                  <a:pt x="58483" y="4553"/>
                  <a:pt x="53622" y="2822"/>
                  <a:pt x="50800" y="0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452175C-5768-5CD6-0E9C-0A33C5B8D5E3}"/>
              </a:ext>
            </a:extLst>
          </p:cNvPr>
          <p:cNvSpPr/>
          <p:nvPr/>
        </p:nvSpPr>
        <p:spPr>
          <a:xfrm>
            <a:off x="5461000" y="2633133"/>
            <a:ext cx="169333" cy="1075267"/>
          </a:xfrm>
          <a:custGeom>
            <a:avLst/>
            <a:gdLst>
              <a:gd name="connsiteX0" fmla="*/ 169333 w 169333"/>
              <a:gd name="connsiteY0" fmla="*/ 0 h 1075267"/>
              <a:gd name="connsiteX1" fmla="*/ 152400 w 169333"/>
              <a:gd name="connsiteY1" fmla="*/ 194734 h 1075267"/>
              <a:gd name="connsiteX2" fmla="*/ 143933 w 169333"/>
              <a:gd name="connsiteY2" fmla="*/ 220134 h 1075267"/>
              <a:gd name="connsiteX3" fmla="*/ 127000 w 169333"/>
              <a:gd name="connsiteY3" fmla="*/ 296334 h 1075267"/>
              <a:gd name="connsiteX4" fmla="*/ 118533 w 169333"/>
              <a:gd name="connsiteY4" fmla="*/ 338667 h 1075267"/>
              <a:gd name="connsiteX5" fmla="*/ 101600 w 169333"/>
              <a:gd name="connsiteY5" fmla="*/ 372534 h 1075267"/>
              <a:gd name="connsiteX6" fmla="*/ 76200 w 169333"/>
              <a:gd name="connsiteY6" fmla="*/ 541867 h 1075267"/>
              <a:gd name="connsiteX7" fmla="*/ 67733 w 169333"/>
              <a:gd name="connsiteY7" fmla="*/ 745067 h 1075267"/>
              <a:gd name="connsiteX8" fmla="*/ 50800 w 169333"/>
              <a:gd name="connsiteY8" fmla="*/ 787400 h 1075267"/>
              <a:gd name="connsiteX9" fmla="*/ 33867 w 169333"/>
              <a:gd name="connsiteY9" fmla="*/ 863600 h 1075267"/>
              <a:gd name="connsiteX10" fmla="*/ 25400 w 169333"/>
              <a:gd name="connsiteY10" fmla="*/ 965200 h 1075267"/>
              <a:gd name="connsiteX11" fmla="*/ 16933 w 169333"/>
              <a:gd name="connsiteY11" fmla="*/ 999067 h 1075267"/>
              <a:gd name="connsiteX12" fmla="*/ 0 w 169333"/>
              <a:gd name="connsiteY12" fmla="*/ 1075267 h 107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9333" h="1075267">
                <a:moveTo>
                  <a:pt x="169333" y="0"/>
                </a:moveTo>
                <a:cubicBezTo>
                  <a:pt x="165749" y="57349"/>
                  <a:pt x="164563" y="133920"/>
                  <a:pt x="152400" y="194734"/>
                </a:cubicBezTo>
                <a:cubicBezTo>
                  <a:pt x="150650" y="203485"/>
                  <a:pt x="146755" y="211667"/>
                  <a:pt x="143933" y="220134"/>
                </a:cubicBezTo>
                <a:cubicBezTo>
                  <a:pt x="120641" y="359900"/>
                  <a:pt x="147841" y="212973"/>
                  <a:pt x="127000" y="296334"/>
                </a:cubicBezTo>
                <a:cubicBezTo>
                  <a:pt x="123510" y="310295"/>
                  <a:pt x="123084" y="325015"/>
                  <a:pt x="118533" y="338667"/>
                </a:cubicBezTo>
                <a:cubicBezTo>
                  <a:pt x="114542" y="350641"/>
                  <a:pt x="107244" y="361245"/>
                  <a:pt x="101600" y="372534"/>
                </a:cubicBezTo>
                <a:cubicBezTo>
                  <a:pt x="80926" y="496578"/>
                  <a:pt x="88926" y="440065"/>
                  <a:pt x="76200" y="541867"/>
                </a:cubicBezTo>
                <a:cubicBezTo>
                  <a:pt x="73378" y="609600"/>
                  <a:pt x="74709" y="677635"/>
                  <a:pt x="67733" y="745067"/>
                </a:cubicBezTo>
                <a:cubicBezTo>
                  <a:pt x="66169" y="760184"/>
                  <a:pt x="54975" y="772787"/>
                  <a:pt x="50800" y="787400"/>
                </a:cubicBezTo>
                <a:cubicBezTo>
                  <a:pt x="43652" y="812418"/>
                  <a:pt x="39511" y="838200"/>
                  <a:pt x="33867" y="863600"/>
                </a:cubicBezTo>
                <a:cubicBezTo>
                  <a:pt x="31045" y="897467"/>
                  <a:pt x="29615" y="931478"/>
                  <a:pt x="25400" y="965200"/>
                </a:cubicBezTo>
                <a:cubicBezTo>
                  <a:pt x="23957" y="976747"/>
                  <a:pt x="19015" y="987618"/>
                  <a:pt x="16933" y="999067"/>
                </a:cubicBezTo>
                <a:cubicBezTo>
                  <a:pt x="3563" y="1072604"/>
                  <a:pt x="18661" y="1037948"/>
                  <a:pt x="0" y="1075267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4F6A438-2AA6-AB80-A6E8-BFDE9BE842F6}"/>
              </a:ext>
            </a:extLst>
          </p:cNvPr>
          <p:cNvSpPr/>
          <p:nvPr/>
        </p:nvSpPr>
        <p:spPr>
          <a:xfrm>
            <a:off x="6375400" y="2057400"/>
            <a:ext cx="787400" cy="347133"/>
          </a:xfrm>
          <a:custGeom>
            <a:avLst/>
            <a:gdLst>
              <a:gd name="connsiteX0" fmla="*/ 0 w 787400"/>
              <a:gd name="connsiteY0" fmla="*/ 0 h 347133"/>
              <a:gd name="connsiteX1" fmla="*/ 194733 w 787400"/>
              <a:gd name="connsiteY1" fmla="*/ 8467 h 347133"/>
              <a:gd name="connsiteX2" fmla="*/ 279400 w 787400"/>
              <a:gd name="connsiteY2" fmla="*/ 25400 h 347133"/>
              <a:gd name="connsiteX3" fmla="*/ 338667 w 787400"/>
              <a:gd name="connsiteY3" fmla="*/ 42333 h 347133"/>
              <a:gd name="connsiteX4" fmla="*/ 364067 w 787400"/>
              <a:gd name="connsiteY4" fmla="*/ 50800 h 347133"/>
              <a:gd name="connsiteX5" fmla="*/ 414867 w 787400"/>
              <a:gd name="connsiteY5" fmla="*/ 76200 h 347133"/>
              <a:gd name="connsiteX6" fmla="*/ 474133 w 787400"/>
              <a:gd name="connsiteY6" fmla="*/ 152400 h 347133"/>
              <a:gd name="connsiteX7" fmla="*/ 516467 w 787400"/>
              <a:gd name="connsiteY7" fmla="*/ 254000 h 347133"/>
              <a:gd name="connsiteX8" fmla="*/ 575733 w 787400"/>
              <a:gd name="connsiteY8" fmla="*/ 270933 h 347133"/>
              <a:gd name="connsiteX9" fmla="*/ 626533 w 787400"/>
              <a:gd name="connsiteY9" fmla="*/ 287867 h 347133"/>
              <a:gd name="connsiteX10" fmla="*/ 694267 w 787400"/>
              <a:gd name="connsiteY10" fmla="*/ 321733 h 347133"/>
              <a:gd name="connsiteX11" fmla="*/ 762000 w 787400"/>
              <a:gd name="connsiteY11" fmla="*/ 338667 h 347133"/>
              <a:gd name="connsiteX12" fmla="*/ 787400 w 787400"/>
              <a:gd name="connsiteY12" fmla="*/ 347133 h 34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7400" h="347133">
                <a:moveTo>
                  <a:pt x="0" y="0"/>
                </a:moveTo>
                <a:cubicBezTo>
                  <a:pt x="64911" y="2822"/>
                  <a:pt x="129915" y="3997"/>
                  <a:pt x="194733" y="8467"/>
                </a:cubicBezTo>
                <a:cubicBezTo>
                  <a:pt x="218843" y="10130"/>
                  <a:pt x="254751" y="18677"/>
                  <a:pt x="279400" y="25400"/>
                </a:cubicBezTo>
                <a:cubicBezTo>
                  <a:pt x="299222" y="30806"/>
                  <a:pt x="318987" y="36429"/>
                  <a:pt x="338667" y="42333"/>
                </a:cubicBezTo>
                <a:cubicBezTo>
                  <a:pt x="347215" y="44897"/>
                  <a:pt x="355912" y="47175"/>
                  <a:pt x="364067" y="50800"/>
                </a:cubicBezTo>
                <a:cubicBezTo>
                  <a:pt x="381367" y="58489"/>
                  <a:pt x="397934" y="67733"/>
                  <a:pt x="414867" y="76200"/>
                </a:cubicBezTo>
                <a:cubicBezTo>
                  <a:pt x="418598" y="80677"/>
                  <a:pt x="465801" y="133653"/>
                  <a:pt x="474133" y="152400"/>
                </a:cubicBezTo>
                <a:cubicBezTo>
                  <a:pt x="482861" y="172038"/>
                  <a:pt x="498138" y="239337"/>
                  <a:pt x="516467" y="254000"/>
                </a:cubicBezTo>
                <a:cubicBezTo>
                  <a:pt x="532511" y="266835"/>
                  <a:pt x="556096" y="264891"/>
                  <a:pt x="575733" y="270933"/>
                </a:cubicBezTo>
                <a:cubicBezTo>
                  <a:pt x="592793" y="276182"/>
                  <a:pt x="610127" y="280836"/>
                  <a:pt x="626533" y="287867"/>
                </a:cubicBezTo>
                <a:cubicBezTo>
                  <a:pt x="649735" y="297811"/>
                  <a:pt x="669778" y="315610"/>
                  <a:pt x="694267" y="321733"/>
                </a:cubicBezTo>
                <a:cubicBezTo>
                  <a:pt x="716845" y="327378"/>
                  <a:pt x="739922" y="331308"/>
                  <a:pt x="762000" y="338667"/>
                </a:cubicBezTo>
                <a:lnTo>
                  <a:pt x="787400" y="347133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0DF871E-8E86-092D-7BD3-33A764F9C55E}"/>
              </a:ext>
            </a:extLst>
          </p:cNvPr>
          <p:cNvSpPr/>
          <p:nvPr/>
        </p:nvSpPr>
        <p:spPr>
          <a:xfrm>
            <a:off x="6096001" y="1822450"/>
            <a:ext cx="685800" cy="274600"/>
          </a:xfrm>
          <a:custGeom>
            <a:avLst/>
            <a:gdLst>
              <a:gd name="connsiteX0" fmla="*/ 0 w 787400"/>
              <a:gd name="connsiteY0" fmla="*/ 0 h 347133"/>
              <a:gd name="connsiteX1" fmla="*/ 194733 w 787400"/>
              <a:gd name="connsiteY1" fmla="*/ 8467 h 347133"/>
              <a:gd name="connsiteX2" fmla="*/ 279400 w 787400"/>
              <a:gd name="connsiteY2" fmla="*/ 25400 h 347133"/>
              <a:gd name="connsiteX3" fmla="*/ 338667 w 787400"/>
              <a:gd name="connsiteY3" fmla="*/ 42333 h 347133"/>
              <a:gd name="connsiteX4" fmla="*/ 364067 w 787400"/>
              <a:gd name="connsiteY4" fmla="*/ 50800 h 347133"/>
              <a:gd name="connsiteX5" fmla="*/ 414867 w 787400"/>
              <a:gd name="connsiteY5" fmla="*/ 76200 h 347133"/>
              <a:gd name="connsiteX6" fmla="*/ 474133 w 787400"/>
              <a:gd name="connsiteY6" fmla="*/ 152400 h 347133"/>
              <a:gd name="connsiteX7" fmla="*/ 516467 w 787400"/>
              <a:gd name="connsiteY7" fmla="*/ 254000 h 347133"/>
              <a:gd name="connsiteX8" fmla="*/ 575733 w 787400"/>
              <a:gd name="connsiteY8" fmla="*/ 270933 h 347133"/>
              <a:gd name="connsiteX9" fmla="*/ 626533 w 787400"/>
              <a:gd name="connsiteY9" fmla="*/ 287867 h 347133"/>
              <a:gd name="connsiteX10" fmla="*/ 694267 w 787400"/>
              <a:gd name="connsiteY10" fmla="*/ 321733 h 347133"/>
              <a:gd name="connsiteX11" fmla="*/ 762000 w 787400"/>
              <a:gd name="connsiteY11" fmla="*/ 338667 h 347133"/>
              <a:gd name="connsiteX12" fmla="*/ 787400 w 787400"/>
              <a:gd name="connsiteY12" fmla="*/ 347133 h 34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7400" h="347133">
                <a:moveTo>
                  <a:pt x="0" y="0"/>
                </a:moveTo>
                <a:cubicBezTo>
                  <a:pt x="64911" y="2822"/>
                  <a:pt x="129915" y="3997"/>
                  <a:pt x="194733" y="8467"/>
                </a:cubicBezTo>
                <a:cubicBezTo>
                  <a:pt x="218843" y="10130"/>
                  <a:pt x="254751" y="18677"/>
                  <a:pt x="279400" y="25400"/>
                </a:cubicBezTo>
                <a:cubicBezTo>
                  <a:pt x="299222" y="30806"/>
                  <a:pt x="318987" y="36429"/>
                  <a:pt x="338667" y="42333"/>
                </a:cubicBezTo>
                <a:cubicBezTo>
                  <a:pt x="347215" y="44897"/>
                  <a:pt x="355912" y="47175"/>
                  <a:pt x="364067" y="50800"/>
                </a:cubicBezTo>
                <a:cubicBezTo>
                  <a:pt x="381367" y="58489"/>
                  <a:pt x="397934" y="67733"/>
                  <a:pt x="414867" y="76200"/>
                </a:cubicBezTo>
                <a:cubicBezTo>
                  <a:pt x="418598" y="80677"/>
                  <a:pt x="465801" y="133653"/>
                  <a:pt x="474133" y="152400"/>
                </a:cubicBezTo>
                <a:cubicBezTo>
                  <a:pt x="482861" y="172038"/>
                  <a:pt x="498138" y="239337"/>
                  <a:pt x="516467" y="254000"/>
                </a:cubicBezTo>
                <a:cubicBezTo>
                  <a:pt x="532511" y="266835"/>
                  <a:pt x="556096" y="264891"/>
                  <a:pt x="575733" y="270933"/>
                </a:cubicBezTo>
                <a:cubicBezTo>
                  <a:pt x="592793" y="276182"/>
                  <a:pt x="610127" y="280836"/>
                  <a:pt x="626533" y="287867"/>
                </a:cubicBezTo>
                <a:cubicBezTo>
                  <a:pt x="649735" y="297811"/>
                  <a:pt x="669778" y="315610"/>
                  <a:pt x="694267" y="321733"/>
                </a:cubicBezTo>
                <a:cubicBezTo>
                  <a:pt x="716845" y="327378"/>
                  <a:pt x="739922" y="331308"/>
                  <a:pt x="762000" y="338667"/>
                </a:cubicBezTo>
                <a:lnTo>
                  <a:pt x="787400" y="347133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533FEB9-3846-FCCE-4A72-0D1ED0306EAB}"/>
              </a:ext>
            </a:extLst>
          </p:cNvPr>
          <p:cNvCxnSpPr>
            <a:cxnSpLocks/>
          </p:cNvCxnSpPr>
          <p:nvPr/>
        </p:nvCxnSpPr>
        <p:spPr>
          <a:xfrm>
            <a:off x="3674533" y="4835951"/>
            <a:ext cx="513808" cy="2186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FE8F5E-6708-5800-3696-06F4A137EE2B}"/>
              </a:ext>
            </a:extLst>
          </p:cNvPr>
          <p:cNvCxnSpPr>
            <a:cxnSpLocks/>
          </p:cNvCxnSpPr>
          <p:nvPr/>
        </p:nvCxnSpPr>
        <p:spPr>
          <a:xfrm>
            <a:off x="3880058" y="3703644"/>
            <a:ext cx="421784" cy="3795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6A2352-0876-B74F-F099-88F7BD4611C9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495020"/>
            <a:ext cx="95342" cy="49635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285B19-1A9F-1280-C51F-32EE71D77135}"/>
              </a:ext>
            </a:extLst>
          </p:cNvPr>
          <p:cNvCxnSpPr>
            <a:cxnSpLocks/>
          </p:cNvCxnSpPr>
          <p:nvPr/>
        </p:nvCxnSpPr>
        <p:spPr>
          <a:xfrm flipV="1">
            <a:off x="5644159" y="2818834"/>
            <a:ext cx="127137" cy="53925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98FD13-1404-734C-C208-E7E0020F34BD}"/>
              </a:ext>
            </a:extLst>
          </p:cNvPr>
          <p:cNvCxnSpPr>
            <a:cxnSpLocks/>
          </p:cNvCxnSpPr>
          <p:nvPr/>
        </p:nvCxnSpPr>
        <p:spPr>
          <a:xfrm>
            <a:off x="6654799" y="2601350"/>
            <a:ext cx="618067" cy="0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1A99B6-C775-AD0B-31B4-AB59CF520B83}"/>
              </a:ext>
            </a:extLst>
          </p:cNvPr>
          <p:cNvCxnSpPr>
            <a:cxnSpLocks/>
          </p:cNvCxnSpPr>
          <p:nvPr/>
        </p:nvCxnSpPr>
        <p:spPr>
          <a:xfrm>
            <a:off x="5901267" y="1559950"/>
            <a:ext cx="618067" cy="0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57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E3C364-168B-5659-9D3D-F270548BE330}"/>
              </a:ext>
            </a:extLst>
          </p:cNvPr>
          <p:cNvSpPr txBox="1"/>
          <p:nvPr/>
        </p:nvSpPr>
        <p:spPr>
          <a:xfrm>
            <a:off x="1572" y="4823869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https://www.amazon.com/Pzsmocn-Connector-Terminal-Electronic-Project/dp/B0BY8W5H71/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A2EFA6-1F8E-22C3-DA38-A0FF03C3B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9814"/>
            <a:ext cx="5986583" cy="32805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0AA6C5-F998-8C9E-8EA8-D7251AEF436F}"/>
              </a:ext>
            </a:extLst>
          </p:cNvPr>
          <p:cNvSpPr txBox="1"/>
          <p:nvPr/>
        </p:nvSpPr>
        <p:spPr>
          <a:xfrm>
            <a:off x="6096000" y="4823869"/>
            <a:ext cx="6117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https://www.amazon.com/uxcell-Connector-Ribbon-Female-Length/dp/B07FLRW1ZL/</a:t>
            </a:r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631579-A6D0-5801-F9A7-E8C3678B7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781940"/>
            <a:ext cx="5986584" cy="321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3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F957-93B2-108A-0DF5-6290A19B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DB25-relay-HV-control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942DA0-BE97-C50B-D611-9E256886A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15" y="1840485"/>
            <a:ext cx="5329935" cy="46889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723D37-D9B4-DBE3-AAE4-EE7BD6207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10" y="1772591"/>
            <a:ext cx="5238693" cy="475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6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8521DD-33EC-7F7D-4789-BE7BC08E8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029" y="0"/>
            <a:ext cx="8675833" cy="663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3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D14C80-B177-3D3C-D240-20925BD39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442912"/>
            <a:ext cx="996315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19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A406E9-D7EE-ADEF-0328-D66ACB1C7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06" r="2616"/>
          <a:stretch/>
        </p:blipFill>
        <p:spPr>
          <a:xfrm>
            <a:off x="243939" y="1179601"/>
            <a:ext cx="5694947" cy="3569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5A289C-9547-2A58-F0B8-C98384768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746931" y="-211208"/>
            <a:ext cx="4782726" cy="608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8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45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Notes on Open Source Quantum Switch version 2</vt:lpstr>
      <vt:lpstr>PowerPoint Presentation</vt:lpstr>
      <vt:lpstr>PowerPoint Presentation</vt:lpstr>
      <vt:lpstr>PowerPoint Presentation</vt:lpstr>
      <vt:lpstr>PowerPoint Presentation</vt:lpstr>
      <vt:lpstr>DB25-relay-HV-control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Open Source Quantum Switch version 2</dc:title>
  <dc:creator>Spietz, Lafe F. (Fed)</dc:creator>
  <cp:lastModifiedBy>Spietz, Lafe F. (Fed)</cp:lastModifiedBy>
  <cp:revision>25</cp:revision>
  <dcterms:created xsi:type="dcterms:W3CDTF">2024-11-06T13:56:39Z</dcterms:created>
  <dcterms:modified xsi:type="dcterms:W3CDTF">2024-11-09T03:25:40Z</dcterms:modified>
</cp:coreProperties>
</file>