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</p:sldIdLst>
  <p:sldSz cx="10972800" cy="109728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8C00"/>
    <a:srgbClr val="0000FF"/>
    <a:srgbClr val="2DC8FF"/>
    <a:srgbClr val="FFA83F"/>
    <a:srgbClr val="FF61FF"/>
    <a:srgbClr val="FF6161"/>
    <a:srgbClr val="FF2828"/>
    <a:srgbClr val="00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1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8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2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1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D096-A259-4FCE-88BD-DC0E0BBC075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BA322A11-A1DF-F756-790D-064C1809E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9"/>
          <a:stretch/>
        </p:blipFill>
        <p:spPr>
          <a:xfrm>
            <a:off x="718693" y="1012248"/>
            <a:ext cx="9684818" cy="8489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C6C4520-4A5D-FB86-2AD0-56D50CCE4EDF}"/>
                  </a:ext>
                </a:extLst>
              </p:cNvPr>
              <p:cNvSpPr/>
              <p:nvPr/>
            </p:nvSpPr>
            <p:spPr>
              <a:xfrm>
                <a:off x="284318" y="8204419"/>
                <a:ext cx="2514600" cy="1371600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=160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C6C4520-4A5D-FB86-2AD0-56D50CCE4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18" y="8204419"/>
                <a:ext cx="2514600" cy="1371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FAA716-2272-285C-CAC1-E4E20EB611BB}"/>
                  </a:ext>
                </a:extLst>
              </p:cNvPr>
              <p:cNvSpPr/>
              <p:nvPr/>
            </p:nvSpPr>
            <p:spPr>
              <a:xfrm>
                <a:off x="8255807" y="8204419"/>
                <a:ext cx="2514600" cy="1371600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𝑓𝑊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FAA716-2272-285C-CAC1-E4E20EB61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807" y="8204419"/>
                <a:ext cx="2514600" cy="1371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2D8B7C-4CF0-BA78-5353-41A46AD10499}"/>
                  </a:ext>
                </a:extLst>
              </p:cNvPr>
              <p:cNvSpPr/>
              <p:nvPr/>
            </p:nvSpPr>
            <p:spPr>
              <a:xfrm>
                <a:off x="4243388" y="1085541"/>
                <a:ext cx="2514600" cy="1371600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𝐺𝐻𝑧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2D8B7C-4CF0-BA78-5353-41A46AD10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388" y="1085541"/>
                <a:ext cx="2514600" cy="1371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563A04-3320-E2C8-6600-264C073FE29F}"/>
              </a:ext>
            </a:extLst>
          </p:cNvPr>
          <p:cNvSpPr/>
          <p:nvPr/>
        </p:nvSpPr>
        <p:spPr>
          <a:xfrm>
            <a:off x="8255807" y="3236734"/>
            <a:ext cx="2514600" cy="1371600"/>
          </a:xfrm>
          <a:prstGeom prst="roundRect">
            <a:avLst/>
          </a:prstGeom>
          <a:solidFill>
            <a:srgbClr val="FF8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Voltage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mV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883B1E-0345-EAA6-49A4-3CF9FC893FE4}"/>
              </a:ext>
            </a:extLst>
          </p:cNvPr>
          <p:cNvSpPr/>
          <p:nvPr/>
        </p:nvSpPr>
        <p:spPr>
          <a:xfrm>
            <a:off x="284318" y="3236734"/>
            <a:ext cx="2514600" cy="1371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Temperature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mK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DF33BA-7887-700C-0C4F-6DA92C04DAA6}"/>
              </a:ext>
            </a:extLst>
          </p:cNvPr>
          <p:cNvSpPr/>
          <p:nvPr/>
        </p:nvSpPr>
        <p:spPr>
          <a:xfrm>
            <a:off x="4229100" y="9502044"/>
            <a:ext cx="2514600" cy="1371600"/>
          </a:xfrm>
          <a:prstGeom prst="roundRect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Frequency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GHz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2EEC75-0C5D-62BC-0D36-9D7FBB990127}"/>
              </a:ext>
            </a:extLst>
          </p:cNvPr>
          <p:cNvSpPr/>
          <p:nvPr/>
        </p:nvSpPr>
        <p:spPr>
          <a:xfrm>
            <a:off x="4229100" y="5686289"/>
            <a:ext cx="2514600" cy="1371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Power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fW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E456C1-16C0-0392-1E7D-F4A9F341E843}"/>
              </a:ext>
            </a:extLst>
          </p:cNvPr>
          <p:cNvSpPr txBox="1"/>
          <p:nvPr/>
        </p:nvSpPr>
        <p:spPr>
          <a:xfrm>
            <a:off x="100013" y="226826"/>
            <a:ext cx="10670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QUANTUM THERMAL METROLOGY 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145</TotalTime>
  <Words>24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Spietz, Lafe F. (Fed)</dc:creator>
  <cp:lastModifiedBy>Spietz, Lafe F. (Fed)</cp:lastModifiedBy>
  <cp:revision>29</cp:revision>
  <cp:lastPrinted>2024-08-26T15:21:07Z</cp:lastPrinted>
  <dcterms:created xsi:type="dcterms:W3CDTF">2024-08-25T22:29:23Z</dcterms:created>
  <dcterms:modified xsi:type="dcterms:W3CDTF">2024-08-28T02:14:51Z</dcterms:modified>
</cp:coreProperties>
</file>