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</p:sldIdLst>
  <p:sldSz cx="10972800" cy="109728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C00"/>
    <a:srgbClr val="0000FF"/>
    <a:srgbClr val="2DC8FF"/>
    <a:srgbClr val="FFA83F"/>
    <a:srgbClr val="FF61FF"/>
    <a:srgbClr val="FF6161"/>
    <a:srgbClr val="FF2828"/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F1E60D-2E0F-6EB6-916D-0EFD6BCCC031}"/>
              </a:ext>
            </a:extLst>
          </p:cNvPr>
          <p:cNvGrpSpPr/>
          <p:nvPr/>
        </p:nvGrpSpPr>
        <p:grpSpPr>
          <a:xfrm>
            <a:off x="556130" y="189477"/>
            <a:ext cx="9860540" cy="9860540"/>
            <a:chOff x="556130" y="240277"/>
            <a:chExt cx="9860540" cy="986054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FBF0D7E-4F11-1592-912C-C43A67F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6130" y="240277"/>
              <a:ext cx="9860540" cy="98605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F149349-2557-04F4-A27C-26E3C95267E7}"/>
                    </a:ext>
                  </a:extLst>
                </p:cNvPr>
                <p:cNvSpPr/>
                <p:nvPr/>
              </p:nvSpPr>
              <p:spPr>
                <a:xfrm>
                  <a:off x="6761196" y="2918913"/>
                  <a:ext cx="914400" cy="9144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F149349-2557-04F4-A27C-26E3C952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96" y="2918913"/>
                  <a:ext cx="914400" cy="9144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284B76B-7498-151B-F278-C990C3F152DA}"/>
                    </a:ext>
                  </a:extLst>
                </p:cNvPr>
                <p:cNvSpPr/>
                <p:nvPr/>
              </p:nvSpPr>
              <p:spPr>
                <a:xfrm>
                  <a:off x="5026426" y="5983987"/>
                  <a:ext cx="914400" cy="914400"/>
                </a:xfrm>
                <a:prstGeom prst="roundRect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4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284B76B-7498-151B-F278-C990C3F152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426" y="5983987"/>
                  <a:ext cx="914400" cy="9144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0DE8D0C-09AE-FE49-8885-8EF638B28815}"/>
                    </a:ext>
                  </a:extLst>
                </p:cNvPr>
                <p:cNvSpPr/>
                <p:nvPr/>
              </p:nvSpPr>
              <p:spPr>
                <a:xfrm>
                  <a:off x="3307947" y="2918913"/>
                  <a:ext cx="914400" cy="91440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0DE8D0C-09AE-FE49-8885-8EF638B28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947" y="2918913"/>
                  <a:ext cx="914400" cy="9144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5DBC23-35D8-DF0F-2F3F-32D7990506E8}"/>
                </a:ext>
              </a:extLst>
            </p:cNvPr>
            <p:cNvSpPr/>
            <p:nvPr/>
          </p:nvSpPr>
          <p:spPr>
            <a:xfrm>
              <a:off x="8963725" y="1689773"/>
              <a:ext cx="914400" cy="914400"/>
            </a:xfrm>
            <a:prstGeom prst="roundRect">
              <a:avLst/>
            </a:prstGeom>
            <a:solidFill>
              <a:srgbClr val="FF8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3CDC52-C56D-EB74-98ED-4D263A1CFEF7}"/>
                </a:ext>
              </a:extLst>
            </p:cNvPr>
            <p:cNvSpPr/>
            <p:nvPr/>
          </p:nvSpPr>
          <p:spPr>
            <a:xfrm>
              <a:off x="5029199" y="8493324"/>
              <a:ext cx="914400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403D81-A604-111E-8DFC-A682D9F31260}"/>
                </a:ext>
              </a:extLst>
            </p:cNvPr>
            <p:cNvSpPr/>
            <p:nvPr/>
          </p:nvSpPr>
          <p:spPr>
            <a:xfrm>
              <a:off x="1082620" y="1689773"/>
              <a:ext cx="914400" cy="914400"/>
            </a:xfrm>
            <a:prstGeom prst="round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2B65B22-858C-BC97-E141-73BE86C95001}"/>
                </a:ext>
              </a:extLst>
            </p:cNvPr>
            <p:cNvSpPr/>
            <p:nvPr/>
          </p:nvSpPr>
          <p:spPr>
            <a:xfrm>
              <a:off x="5026426" y="3965748"/>
              <a:ext cx="914400" cy="914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C2C606-FAC1-68DB-BA76-EE27D952F9B9}"/>
              </a:ext>
            </a:extLst>
          </p:cNvPr>
          <p:cNvSpPr txBox="1"/>
          <p:nvPr/>
        </p:nvSpPr>
        <p:spPr>
          <a:xfrm>
            <a:off x="88159" y="237356"/>
            <a:ext cx="10670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QUANTUM THERMAL METROLOGY TRIANGLE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6640F-C02F-3A89-42DC-C0C346AB7DC4}"/>
                  </a:ext>
                </a:extLst>
              </p:cNvPr>
              <p:cNvSpPr txBox="1"/>
              <p:nvPr/>
            </p:nvSpPr>
            <p:spPr>
              <a:xfrm>
                <a:off x="7265288" y="9824995"/>
                <a:ext cx="3735453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6640F-C02F-3A89-42DC-C0C346AB7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8" y="9824995"/>
                <a:ext cx="3735453" cy="9702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756AF-D749-FA5C-B0B1-D6482BF77106}"/>
                  </a:ext>
                </a:extLst>
              </p:cNvPr>
              <p:cNvSpPr txBox="1"/>
              <p:nvPr/>
            </p:nvSpPr>
            <p:spPr>
              <a:xfrm>
                <a:off x="-13441" y="9888684"/>
                <a:ext cx="2942401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756AF-D749-FA5C-B0B1-D6482BF7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41" y="9888684"/>
                <a:ext cx="2942401" cy="970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AE5A5-38AC-CE56-74F1-E96C310F5D36}"/>
                  </a:ext>
                </a:extLst>
              </p:cNvPr>
              <p:cNvSpPr txBox="1"/>
              <p:nvPr/>
            </p:nvSpPr>
            <p:spPr>
              <a:xfrm>
                <a:off x="2572235" y="9893123"/>
                <a:ext cx="5150253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𝑚𝐾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AE5A5-38AC-CE56-74F1-E96C310F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5" y="9893123"/>
                <a:ext cx="5150253" cy="9702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6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38</cp:revision>
  <cp:lastPrinted>2024-08-26T15:21:07Z</cp:lastPrinted>
  <dcterms:created xsi:type="dcterms:W3CDTF">2024-08-25T22:29:23Z</dcterms:created>
  <dcterms:modified xsi:type="dcterms:W3CDTF">2024-08-28T21:27:15Z</dcterms:modified>
</cp:coreProperties>
</file>