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60" r:id="rId3"/>
  </p:sldIdLst>
  <p:sldSz cx="10058400" cy="77724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C8FF"/>
    <a:srgbClr val="FFA83F"/>
    <a:srgbClr val="FF61FF"/>
    <a:srgbClr val="FF6161"/>
    <a:srgbClr val="FF2828"/>
    <a:srgbClr val="FF8C00"/>
    <a:srgbClr val="009600"/>
    <a:srgbClr val="FF00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662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D096-A259-4FCE-88BD-DC0E0BBC075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030A-747A-4F60-AE78-FEAC8A116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62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D096-A259-4FCE-88BD-DC0E0BBC075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030A-747A-4F60-AE78-FEAC8A116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98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D096-A259-4FCE-88BD-DC0E0BBC075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030A-747A-4F60-AE78-FEAC8A116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29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D096-A259-4FCE-88BD-DC0E0BBC075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030A-747A-4F60-AE78-FEAC8A116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155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D096-A259-4FCE-88BD-DC0E0BBC075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030A-747A-4F60-AE78-FEAC8A116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223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D096-A259-4FCE-88BD-DC0E0BBC075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030A-747A-4F60-AE78-FEAC8A116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26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D096-A259-4FCE-88BD-DC0E0BBC075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030A-747A-4F60-AE78-FEAC8A116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750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D096-A259-4FCE-88BD-DC0E0BBC075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030A-747A-4F60-AE78-FEAC8A116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86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D096-A259-4FCE-88BD-DC0E0BBC075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030A-747A-4F60-AE78-FEAC8A116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44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D096-A259-4FCE-88BD-DC0E0BBC075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030A-747A-4F60-AE78-FEAC8A116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0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D096-A259-4FCE-88BD-DC0E0BBC075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030A-747A-4F60-AE78-FEAC8A116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60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7D096-A259-4FCE-88BD-DC0E0BBC075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D030A-747A-4F60-AE78-FEAC8A116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57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BA322A11-A1DF-F756-790D-064C1809E2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39"/>
          <a:stretch/>
        </p:blipFill>
        <p:spPr>
          <a:xfrm>
            <a:off x="1813016" y="779454"/>
            <a:ext cx="6667500" cy="58447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1C6C4520-4A5D-FB86-2AD0-56D50CCE4EDF}"/>
                  </a:ext>
                </a:extLst>
              </p:cNvPr>
              <p:cNvSpPr/>
              <p:nvPr/>
            </p:nvSpPr>
            <p:spPr>
              <a:xfrm>
                <a:off x="1033771" y="5814942"/>
                <a:ext cx="2286000" cy="914400"/>
              </a:xfrm>
              <a:prstGeom prst="roundRect">
                <a:avLst/>
              </a:prstGeom>
              <a:solidFill>
                <a:srgbClr val="FF616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=160 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𝑝𝑊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𝐺𝐻𝑧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1C6C4520-4A5D-FB86-2AD0-56D50CCE4E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771" y="5814942"/>
                <a:ext cx="2286000" cy="9144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DDFAA716-2272-285C-CAC1-E4E20EB611BB}"/>
                  </a:ext>
                </a:extLst>
              </p:cNvPr>
              <p:cNvSpPr/>
              <p:nvPr/>
            </p:nvSpPr>
            <p:spPr>
              <a:xfrm>
                <a:off x="6911673" y="5778073"/>
                <a:ext cx="2286000" cy="914400"/>
              </a:xfrm>
              <a:prstGeom prst="roundRect">
                <a:avLst/>
              </a:prstGeom>
              <a:solidFill>
                <a:srgbClr val="2DC8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=13.8 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𝑓𝑊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𝐺𝐻𝑧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DDFAA716-2272-285C-CAC1-E4E20EB611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1673" y="5778073"/>
                <a:ext cx="2286000" cy="9144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79375B6B-AE3C-1C61-BE2C-B06D32E87695}"/>
                  </a:ext>
                </a:extLst>
              </p:cNvPr>
              <p:cNvSpPr/>
              <p:nvPr/>
            </p:nvSpPr>
            <p:spPr>
              <a:xfrm>
                <a:off x="4232366" y="5501667"/>
                <a:ext cx="1828800" cy="1371600"/>
              </a:xfrm>
              <a:prstGeom prst="roundRect">
                <a:avLst/>
              </a:prstGeom>
              <a:solidFill>
                <a:srgbClr val="FF61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  <m:r>
                        <a:rPr lang="en-US" sz="1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=86.2 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srgbClr val="002060"/>
                  </a:solidFill>
                  <a:ea typeface="Cambria Math" panose="02040503050406030204" pitchFamily="18" charset="0"/>
                </a:endParaRPr>
              </a:p>
              <a:p>
                <a:pPr algn="ctr"/>
                <a:endParaRPr lang="en-US" sz="1400" dirty="0">
                  <a:solidFill>
                    <a:srgbClr val="002060"/>
                  </a:solidFill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r>
                        <a:rPr lang="en-US" sz="1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=11.6 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𝑚𝑉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79375B6B-AE3C-1C61-BE2C-B06D32E876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366" y="5501667"/>
                <a:ext cx="1828800" cy="137160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439C5FB7-D09A-CD38-9FD3-F236846536E5}"/>
                  </a:ext>
                </a:extLst>
              </p:cNvPr>
              <p:cNvSpPr/>
              <p:nvPr/>
            </p:nvSpPr>
            <p:spPr>
              <a:xfrm>
                <a:off x="5463469" y="3361786"/>
                <a:ext cx="2286000" cy="914400"/>
              </a:xfrm>
              <a:prstGeom prst="round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r>
                        <a:rPr lang="en-US" sz="1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=24.0 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𝑚𝐾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𝐺𝐻𝑧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439C5FB7-D09A-CD38-9FD3-F236846536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3469" y="3361786"/>
                <a:ext cx="2286000" cy="91440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37148C56-95B5-0EBC-6170-8B83C71C6CE2}"/>
                  </a:ext>
                </a:extLst>
              </p:cNvPr>
              <p:cNvSpPr/>
              <p:nvPr/>
            </p:nvSpPr>
            <p:spPr>
              <a:xfrm>
                <a:off x="2392755" y="3361786"/>
                <a:ext cx="2286000" cy="914400"/>
              </a:xfrm>
              <a:prstGeom prst="roundRect">
                <a:avLst/>
              </a:prstGeom>
              <a:solidFill>
                <a:srgbClr val="FFA83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  <m:r>
                        <a:rPr lang="en-US" sz="1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=2.07 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𝐺𝐻𝑧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37148C56-95B5-0EBC-6170-8B83C71C6C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755" y="3361786"/>
                <a:ext cx="2286000" cy="91440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F32D8B7C-4CF0-BA78-5353-41A46AD10499}"/>
                  </a:ext>
                </a:extLst>
              </p:cNvPr>
              <p:cNvSpPr/>
              <p:nvPr/>
            </p:nvSpPr>
            <p:spPr>
              <a:xfrm>
                <a:off x="4003768" y="815934"/>
                <a:ext cx="2286000" cy="914400"/>
              </a:xfrm>
              <a:prstGeom prst="round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=663 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𝑎𝑊</m:t>
                          </m:r>
                        </m:num>
                        <m:den>
                          <m:sSup>
                            <m:sSup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𝐺𝐻𝑧</m:t>
                              </m:r>
                            </m:e>
                            <m:sup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F32D8B7C-4CF0-BA78-5353-41A46AD104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768" y="815934"/>
                <a:ext cx="2286000" cy="914400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41F32D43-5514-1899-7D1D-98BF7A1FFACB}"/>
                  </a:ext>
                </a:extLst>
              </p:cNvPr>
              <p:cNvSpPr/>
              <p:nvPr/>
            </p:nvSpPr>
            <p:spPr>
              <a:xfrm>
                <a:off x="977237" y="930234"/>
                <a:ext cx="1828800" cy="68580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1 </m:t>
                      </m:r>
                      <m:r>
                        <m:rPr>
                          <m:sty m:val="p"/>
                        </m:rPr>
                        <a:rPr lang="en-US" sz="1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sz="1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p>
                          </m:sSup>
                          <m: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𝑝𝑊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𝐺𝐻𝑧</m:t>
                          </m:r>
                          <m: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41F32D43-5514-1899-7D1D-98BF7A1FFA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237" y="930234"/>
                <a:ext cx="1828800" cy="685800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A04394F7-7858-4F40-8A74-A23DA02D02E4}"/>
                  </a:ext>
                </a:extLst>
              </p:cNvPr>
              <p:cNvSpPr/>
              <p:nvPr/>
            </p:nvSpPr>
            <p:spPr>
              <a:xfrm>
                <a:off x="7430961" y="930234"/>
                <a:ext cx="1828800" cy="68580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1 </m:t>
                      </m:r>
                      <m:r>
                        <m:rPr>
                          <m:sty m:val="p"/>
                        </m:rPr>
                        <a:rPr lang="en-US" sz="1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sz="1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  <m:r>
                        <a:rPr lang="en-US" sz="1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36</m:t>
                          </m:r>
                        </m:sup>
                      </m:sSup>
                      <m:f>
                        <m:fPr>
                          <m:ctrlP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𝑎𝑊</m:t>
                          </m:r>
                        </m:num>
                        <m:den>
                          <m:sSup>
                            <m:sSupPr>
                              <m:ctrlPr>
                                <a:rPr lang="en-US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𝐺𝐻𝑧</m:t>
                              </m:r>
                            </m:e>
                            <m:sup>
                              <m:r>
                                <a:rPr lang="en-US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A04394F7-7858-4F40-8A74-A23DA02D02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0961" y="930234"/>
                <a:ext cx="1828800" cy="685800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E1B66234-55C6-CA59-1A9C-59A8EC0DB030}"/>
              </a:ext>
            </a:extLst>
          </p:cNvPr>
          <p:cNvSpPr txBox="1"/>
          <p:nvPr/>
        </p:nvSpPr>
        <p:spPr>
          <a:xfrm>
            <a:off x="-3025" y="7127787"/>
            <a:ext cx="201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frequency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023F90-77D1-39E7-5F05-BC156334999D}"/>
              </a:ext>
            </a:extLst>
          </p:cNvPr>
          <p:cNvSpPr txBox="1"/>
          <p:nvPr/>
        </p:nvSpPr>
        <p:spPr>
          <a:xfrm>
            <a:off x="2453792" y="7127787"/>
            <a:ext cx="201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voltage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82B462-6C0C-61E0-4666-7E71F6A7BD7B}"/>
              </a:ext>
            </a:extLst>
          </p:cNvPr>
          <p:cNvSpPr txBox="1"/>
          <p:nvPr/>
        </p:nvSpPr>
        <p:spPr>
          <a:xfrm>
            <a:off x="5451372" y="7127787"/>
            <a:ext cx="201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power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67EA5C-D441-2D53-BE8C-2B6DE695ABD0}"/>
              </a:ext>
            </a:extLst>
          </p:cNvPr>
          <p:cNvSpPr txBox="1"/>
          <p:nvPr/>
        </p:nvSpPr>
        <p:spPr>
          <a:xfrm>
            <a:off x="7891624" y="7127787"/>
            <a:ext cx="201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temperature</a:t>
            </a:r>
          </a:p>
        </p:txBody>
      </p:sp>
    </p:spTree>
    <p:extLst>
      <p:ext uri="{BB962C8B-B14F-4D97-AF65-F5344CB8AC3E}">
        <p14:creationId xmlns:p14="http://schemas.microsoft.com/office/powerpoint/2010/main" val="2002482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BA322A11-A1DF-F756-790D-064C1809E2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39"/>
          <a:stretch/>
        </p:blipFill>
        <p:spPr>
          <a:xfrm>
            <a:off x="1813016" y="779454"/>
            <a:ext cx="6667500" cy="584478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1C6C4520-4A5D-FB86-2AD0-56D50CCE4EDF}"/>
                  </a:ext>
                </a:extLst>
              </p:cNvPr>
              <p:cNvSpPr/>
              <p:nvPr/>
            </p:nvSpPr>
            <p:spPr>
              <a:xfrm>
                <a:off x="1033771" y="5814942"/>
                <a:ext cx="2514600" cy="914400"/>
              </a:xfrm>
              <a:prstGeom prst="roundRect">
                <a:avLst/>
              </a:prstGeom>
              <a:solidFill>
                <a:srgbClr val="FF616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=1.6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0×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𝐺𝐻𝑧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1C6C4520-4A5D-FB86-2AD0-56D50CCE4E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771" y="5814942"/>
                <a:ext cx="2514600" cy="9144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DDFAA716-2272-285C-CAC1-E4E20EB611BB}"/>
                  </a:ext>
                </a:extLst>
              </p:cNvPr>
              <p:cNvSpPr/>
              <p:nvPr/>
            </p:nvSpPr>
            <p:spPr>
              <a:xfrm>
                <a:off x="6911673" y="5778073"/>
                <a:ext cx="2514600" cy="914400"/>
              </a:xfrm>
              <a:prstGeom prst="roundRect">
                <a:avLst/>
              </a:prstGeom>
              <a:solidFill>
                <a:srgbClr val="2DC8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38</m:t>
                      </m:r>
                      <m:r>
                        <a:rPr lang="en-US" sz="1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𝑓𝑊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𝐺𝐻𝑧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DDFAA716-2272-285C-CAC1-E4E20EB611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1673" y="5778073"/>
                <a:ext cx="2514600" cy="9144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79375B6B-AE3C-1C61-BE2C-B06D32E87695}"/>
                  </a:ext>
                </a:extLst>
              </p:cNvPr>
              <p:cNvSpPr/>
              <p:nvPr/>
            </p:nvSpPr>
            <p:spPr>
              <a:xfrm>
                <a:off x="4232366" y="5501667"/>
                <a:ext cx="2011680" cy="1371600"/>
              </a:xfrm>
              <a:prstGeom prst="roundRect">
                <a:avLst/>
              </a:prstGeom>
              <a:solidFill>
                <a:srgbClr val="FF61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  <m:r>
                        <a:rPr lang="en-US" sz="1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=8</m:t>
                      </m:r>
                      <m:r>
                        <a:rPr lang="en-US" sz="1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62</m:t>
                      </m:r>
                      <m:r>
                        <a:rPr lang="en-US" sz="1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f>
                        <m:fPr>
                          <m:ctrlP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srgbClr val="002060"/>
                  </a:solidFill>
                  <a:ea typeface="Cambria Math" panose="02040503050406030204" pitchFamily="18" charset="0"/>
                </a:endParaRPr>
              </a:p>
              <a:p>
                <a:pPr algn="ctr"/>
                <a:endParaRPr lang="en-US" sz="1400" dirty="0">
                  <a:solidFill>
                    <a:srgbClr val="002060"/>
                  </a:solidFill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r>
                        <a:rPr lang="en-US" sz="1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sz="1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16</m:t>
                      </m:r>
                      <m:r>
                        <a:rPr lang="en-US" sz="1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f>
                        <m:fPr>
                          <m:ctrlP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𝑚𝑉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79375B6B-AE3C-1C61-BE2C-B06D32E876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366" y="5501667"/>
                <a:ext cx="2011680" cy="137160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439C5FB7-D09A-CD38-9FD3-F236846536E5}"/>
                  </a:ext>
                </a:extLst>
              </p:cNvPr>
              <p:cNvSpPr/>
              <p:nvPr/>
            </p:nvSpPr>
            <p:spPr>
              <a:xfrm>
                <a:off x="5421904" y="3361786"/>
                <a:ext cx="2514600" cy="914400"/>
              </a:xfrm>
              <a:prstGeom prst="round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r>
                        <a:rPr lang="en-US" sz="1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=24.0 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𝑚𝐾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𝐺𝐻𝑧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439C5FB7-D09A-CD38-9FD3-F236846536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904" y="3361786"/>
                <a:ext cx="2514600" cy="91440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37148C56-95B5-0EBC-6170-8B83C71C6CE2}"/>
                  </a:ext>
                </a:extLst>
              </p:cNvPr>
              <p:cNvSpPr/>
              <p:nvPr/>
            </p:nvSpPr>
            <p:spPr>
              <a:xfrm>
                <a:off x="2351190" y="3361786"/>
                <a:ext cx="2514600" cy="914400"/>
              </a:xfrm>
              <a:prstGeom prst="roundRect">
                <a:avLst/>
              </a:prstGeom>
              <a:solidFill>
                <a:srgbClr val="FFA83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  <m:r>
                        <a:rPr lang="en-US" sz="1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=2.07</m:t>
                      </m:r>
                      <m:r>
                        <a:rPr lang="en-US" sz="14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US" sz="1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𝐺𝐻𝑧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37148C56-95B5-0EBC-6170-8B83C71C6C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190" y="3361786"/>
                <a:ext cx="2514600" cy="91440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F32D8B7C-4CF0-BA78-5353-41A46AD10499}"/>
                  </a:ext>
                </a:extLst>
              </p:cNvPr>
              <p:cNvSpPr/>
              <p:nvPr/>
            </p:nvSpPr>
            <p:spPr>
              <a:xfrm>
                <a:off x="3887386" y="815934"/>
                <a:ext cx="2514600" cy="914400"/>
              </a:xfrm>
              <a:prstGeom prst="round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=6.6</m:t>
                      </m:r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3×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f>
                        <m:f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sSup>
                            <m:sSup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𝐺𝐻𝑧</m:t>
                              </m:r>
                            </m:e>
                            <m:sup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F32D8B7C-4CF0-BA78-5353-41A46AD104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7386" y="815934"/>
                <a:ext cx="2514600" cy="914400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41F32D43-5514-1899-7D1D-98BF7A1FFACB}"/>
                  </a:ext>
                </a:extLst>
              </p:cNvPr>
              <p:cNvSpPr/>
              <p:nvPr/>
            </p:nvSpPr>
            <p:spPr>
              <a:xfrm>
                <a:off x="977237" y="930234"/>
                <a:ext cx="2011680" cy="68580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1 </m:t>
                      </m:r>
                      <m:r>
                        <m:rPr>
                          <m:sty m:val="p"/>
                        </m:rPr>
                        <a:rPr lang="en-US" sz="14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sz="14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p>
                      </m:sSup>
                      <m:f>
                        <m:fPr>
                          <m:ctrlP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𝐺𝐻𝑧</m:t>
                          </m:r>
                          <m: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41F32D43-5514-1899-7D1D-98BF7A1FFA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237" y="930234"/>
                <a:ext cx="2011680" cy="685800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A04394F7-7858-4F40-8A74-A23DA02D02E4}"/>
                  </a:ext>
                </a:extLst>
              </p:cNvPr>
              <p:cNvSpPr/>
              <p:nvPr/>
            </p:nvSpPr>
            <p:spPr>
              <a:xfrm>
                <a:off x="7430961" y="930234"/>
                <a:ext cx="2011680" cy="68580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1 </m:t>
                      </m:r>
                      <m:r>
                        <m:rPr>
                          <m:sty m:val="p"/>
                        </m:rPr>
                        <a:rPr lang="en-US" sz="14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sz="1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  <m:r>
                        <a:rPr lang="en-US" sz="1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f>
                        <m:fPr>
                          <m:ctrlP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sSup>
                            <m:sSupPr>
                              <m:ctrlPr>
                                <a:rPr lang="en-US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𝐺𝐻𝑧</m:t>
                              </m:r>
                            </m:e>
                            <m:sup>
                              <m:r>
                                <a:rPr lang="en-US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A04394F7-7858-4F40-8A74-A23DA02D02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0961" y="930234"/>
                <a:ext cx="2011680" cy="685800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E1B66234-55C6-CA59-1A9C-59A8EC0DB030}"/>
              </a:ext>
            </a:extLst>
          </p:cNvPr>
          <p:cNvSpPr txBox="1"/>
          <p:nvPr/>
        </p:nvSpPr>
        <p:spPr>
          <a:xfrm>
            <a:off x="-3025" y="7127787"/>
            <a:ext cx="2019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Frequency</a:t>
            </a:r>
          </a:p>
          <a:p>
            <a:pPr algn="ctr"/>
            <a:r>
              <a:rPr lang="en-US" dirty="0"/>
              <a:t>GHz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023F90-77D1-39E7-5F05-BC156334999D}"/>
              </a:ext>
            </a:extLst>
          </p:cNvPr>
          <p:cNvSpPr txBox="1"/>
          <p:nvPr/>
        </p:nvSpPr>
        <p:spPr>
          <a:xfrm>
            <a:off x="2453792" y="7127787"/>
            <a:ext cx="2019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Voltage</a:t>
            </a:r>
          </a:p>
          <a:p>
            <a:pPr algn="ctr"/>
            <a:r>
              <a:rPr lang="en-US" dirty="0"/>
              <a:t>mV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82B462-6C0C-61E0-4666-7E71F6A7BD7B}"/>
              </a:ext>
            </a:extLst>
          </p:cNvPr>
          <p:cNvSpPr txBox="1"/>
          <p:nvPr/>
        </p:nvSpPr>
        <p:spPr>
          <a:xfrm>
            <a:off x="5451372" y="7127787"/>
            <a:ext cx="2019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Power</a:t>
            </a:r>
          </a:p>
          <a:p>
            <a:pPr algn="ctr"/>
            <a:r>
              <a:rPr lang="en-US" dirty="0"/>
              <a:t>fW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67EA5C-D441-2D53-BE8C-2B6DE695ABD0}"/>
              </a:ext>
            </a:extLst>
          </p:cNvPr>
          <p:cNvSpPr txBox="1"/>
          <p:nvPr/>
        </p:nvSpPr>
        <p:spPr>
          <a:xfrm>
            <a:off x="7891624" y="7127787"/>
            <a:ext cx="2019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Temperature</a:t>
            </a:r>
          </a:p>
          <a:p>
            <a:pPr algn="ctr"/>
            <a:r>
              <a:rPr lang="en-US" dirty="0"/>
              <a:t>mK</a:t>
            </a:r>
          </a:p>
        </p:txBody>
      </p:sp>
    </p:spTree>
    <p:extLst>
      <p:ext uri="{BB962C8B-B14F-4D97-AF65-F5344CB8AC3E}">
        <p14:creationId xmlns:p14="http://schemas.microsoft.com/office/powerpoint/2010/main" val="852898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130</TotalTime>
  <Words>103</Words>
  <Application>Microsoft Office PowerPoint</Application>
  <PresentationFormat>Custom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Spietz, Lafe F. (Fed)</dc:creator>
  <cp:lastModifiedBy>Spietz, Lafe F. (Fed)</cp:lastModifiedBy>
  <cp:revision>24</cp:revision>
  <cp:lastPrinted>2024-08-26T15:21:07Z</cp:lastPrinted>
  <dcterms:created xsi:type="dcterms:W3CDTF">2024-08-25T22:29:23Z</dcterms:created>
  <dcterms:modified xsi:type="dcterms:W3CDTF">2024-08-26T18:43:06Z</dcterms:modified>
</cp:coreProperties>
</file>