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  <a:srgbClr val="009600"/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8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2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1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8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8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8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7D096-A259-4FCE-88BD-DC0E0BBC075A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1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BA322A11-A1DF-F756-790D-064C1809E2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39"/>
          <a:stretch/>
        </p:blipFill>
        <p:spPr>
          <a:xfrm>
            <a:off x="1355816" y="506603"/>
            <a:ext cx="6667500" cy="58447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1C6C4520-4A5D-FB86-2AD0-56D50CCE4EDF}"/>
                  </a:ext>
                </a:extLst>
              </p:cNvPr>
              <p:cNvSpPr/>
              <p:nvPr/>
            </p:nvSpPr>
            <p:spPr>
              <a:xfrm>
                <a:off x="325853" y="5357741"/>
                <a:ext cx="2743200" cy="1097280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=1.602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−19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=160.2 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𝑝𝑊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𝐺𝐻𝑧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1C6C4520-4A5D-FB86-2AD0-56D50CCE4E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53" y="5357741"/>
                <a:ext cx="2743200" cy="109728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DDFAA716-2272-285C-CAC1-E4E20EB611BB}"/>
                  </a:ext>
                </a:extLst>
              </p:cNvPr>
              <p:cNvSpPr/>
              <p:nvPr/>
            </p:nvSpPr>
            <p:spPr>
              <a:xfrm>
                <a:off x="6343861" y="5357741"/>
                <a:ext cx="2743200" cy="1097280"/>
              </a:xfrm>
              <a:prstGeom prst="roundRect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=1.381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−23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4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algn="ctr"/>
                <a:endParaRPr lang="en-US" sz="14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=13.81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𝑓𝑊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𝐺𝐻𝑧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DDFAA716-2272-285C-CAC1-E4E20EB61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861" y="5357741"/>
                <a:ext cx="2743200" cy="109728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79375B6B-AE3C-1C61-BE2C-B06D32E87695}"/>
                  </a:ext>
                </a:extLst>
              </p:cNvPr>
              <p:cNvSpPr/>
              <p:nvPr/>
            </p:nvSpPr>
            <p:spPr>
              <a:xfrm>
                <a:off x="3344600" y="5357741"/>
                <a:ext cx="2743200" cy="1097280"/>
              </a:xfrm>
              <a:prstGeom prst="roundRect">
                <a:avLst/>
              </a:prstGeom>
              <a:solidFill>
                <a:srgbClr val="FF00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=86.17 </m:t>
                      </m:r>
                      <m:r>
                        <a:rPr lang="en-US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400" dirty="0">
                  <a:solidFill>
                    <a:srgbClr val="002060"/>
                  </a:solidFill>
                  <a:ea typeface="Cambria Math" panose="02040503050406030204" pitchFamily="18" charset="0"/>
                </a:endParaRPr>
              </a:p>
              <a:p>
                <a:pPr algn="ctr"/>
                <a:endParaRPr lang="en-US" sz="1400" dirty="0">
                  <a:solidFill>
                    <a:srgbClr val="002060"/>
                  </a:solidFill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=11.60 </m:t>
                      </m:r>
                      <m:r>
                        <a:rPr lang="en-US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𝑚𝑉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79375B6B-AE3C-1C61-BE2C-B06D32E876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600" y="5357741"/>
                <a:ext cx="2743200" cy="109728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439C5FB7-D09A-CD38-9FD3-F236846536E5}"/>
                  </a:ext>
                </a:extLst>
              </p:cNvPr>
              <p:cNvSpPr/>
              <p:nvPr/>
            </p:nvSpPr>
            <p:spPr>
              <a:xfrm>
                <a:off x="4998894" y="2889832"/>
                <a:ext cx="2743200" cy="1097280"/>
              </a:xfrm>
              <a:prstGeom prst="roundRect">
                <a:avLst/>
              </a:prstGeom>
              <a:solidFill>
                <a:srgbClr val="0096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=24.00 </m:t>
                      </m:r>
                      <m:r>
                        <a:rPr lang="en-US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𝑚𝐾</m:t>
                      </m:r>
                      <m:r>
                        <a:rPr lang="en-US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𝐺𝐻𝑧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439C5FB7-D09A-CD38-9FD3-F236846536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894" y="2889832"/>
                <a:ext cx="2743200" cy="109728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37148C56-95B5-0EBC-6170-8B83C71C6CE2}"/>
                  </a:ext>
                </a:extLst>
              </p:cNvPr>
              <p:cNvSpPr/>
              <p:nvPr/>
            </p:nvSpPr>
            <p:spPr>
              <a:xfrm>
                <a:off x="1472930" y="2889832"/>
                <a:ext cx="2743200" cy="1097280"/>
              </a:xfrm>
              <a:prstGeom prst="roundRect">
                <a:avLst/>
              </a:prstGeom>
              <a:solidFill>
                <a:srgbClr val="FF8C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1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=2.068 </m:t>
                      </m:r>
                      <m:r>
                        <a:rPr lang="en-US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𝐺𝐻𝑧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37148C56-95B5-0EBC-6170-8B83C71C6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930" y="2889832"/>
                <a:ext cx="2743200" cy="109728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32D8B7C-4CF0-BA78-5353-41A46AD10499}"/>
                  </a:ext>
                </a:extLst>
              </p:cNvPr>
              <p:cNvSpPr/>
              <p:nvPr/>
            </p:nvSpPr>
            <p:spPr>
              <a:xfrm>
                <a:off x="3317966" y="454596"/>
                <a:ext cx="2743200" cy="1097280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=6.626×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−34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=662.6 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𝑎𝑊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𝐺𝐻𝑧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32D8B7C-4CF0-BA78-5353-41A46AD104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966" y="454596"/>
                <a:ext cx="2743200" cy="109728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122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64</TotalTime>
  <Words>68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Spietz, Lafe F. (Fed)</dc:creator>
  <cp:lastModifiedBy>Spietz, Lafe F. (Fed)</cp:lastModifiedBy>
  <cp:revision>11</cp:revision>
  <dcterms:created xsi:type="dcterms:W3CDTF">2024-08-25T22:29:23Z</dcterms:created>
  <dcterms:modified xsi:type="dcterms:W3CDTF">2024-08-25T23:33:39Z</dcterms:modified>
</cp:coreProperties>
</file>