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64" r:id="rId2"/>
  </p:sldIdLst>
  <p:sldSz cx="10972800" cy="10972800"/>
  <p:notesSz cx="7023100" cy="93091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FF8C00"/>
    <a:srgbClr val="0000FF"/>
    <a:srgbClr val="2DC8FF"/>
    <a:srgbClr val="FFA83F"/>
    <a:srgbClr val="FF61FF"/>
    <a:srgbClr val="FF6161"/>
    <a:srgbClr val="FF2828"/>
    <a:srgbClr val="009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2238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1795781"/>
            <a:ext cx="9326880" cy="3820160"/>
          </a:xfrm>
        </p:spPr>
        <p:txBody>
          <a:bodyPr anchor="b"/>
          <a:lstStyle>
            <a:lvl1pPr algn="ctr"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763261"/>
            <a:ext cx="8229600" cy="2649219"/>
          </a:xfrm>
        </p:spPr>
        <p:txBody>
          <a:bodyPr/>
          <a:lstStyle>
            <a:lvl1pPr marL="0" indent="0" algn="ctr">
              <a:buNone/>
              <a:defRPr sz="2880"/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7D096-A259-4FCE-88BD-DC0E0BBC075A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D030A-747A-4F60-AE78-FEAC8A116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462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7D096-A259-4FCE-88BD-DC0E0BBC075A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D030A-747A-4F60-AE78-FEAC8A116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164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52411" y="584200"/>
            <a:ext cx="2366010" cy="929894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54381" y="584200"/>
            <a:ext cx="6960870" cy="929894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7D096-A259-4FCE-88BD-DC0E0BBC075A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D030A-747A-4F60-AE78-FEAC8A116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11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7D096-A259-4FCE-88BD-DC0E0BBC075A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D030A-747A-4F60-AE78-FEAC8A116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372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8666" y="2735583"/>
            <a:ext cx="9464040" cy="4564379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8666" y="7343143"/>
            <a:ext cx="9464040" cy="2400299"/>
          </a:xfrm>
        </p:spPr>
        <p:txBody>
          <a:bodyPr/>
          <a:lstStyle>
            <a:lvl1pPr marL="0" indent="0">
              <a:buNone/>
              <a:defRPr sz="2880">
                <a:solidFill>
                  <a:schemeClr val="tx1"/>
                </a:solidFill>
              </a:defRPr>
            </a:lvl1pPr>
            <a:lvl2pPr marL="54864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7D096-A259-4FCE-88BD-DC0E0BBC075A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D030A-747A-4F60-AE78-FEAC8A116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961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4380" y="2921000"/>
            <a:ext cx="4663440" cy="69621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54980" y="2921000"/>
            <a:ext cx="4663440" cy="69621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7D096-A259-4FCE-88BD-DC0E0BBC075A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D030A-747A-4F60-AE78-FEAC8A116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586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584202"/>
            <a:ext cx="9464040" cy="212090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5810" y="2689861"/>
            <a:ext cx="4642008" cy="1318259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5810" y="4008120"/>
            <a:ext cx="4642008" cy="58953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54981" y="2689861"/>
            <a:ext cx="4664869" cy="1318259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54981" y="4008120"/>
            <a:ext cx="4664869" cy="58953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7D096-A259-4FCE-88BD-DC0E0BBC075A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D030A-747A-4F60-AE78-FEAC8A116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189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7D096-A259-4FCE-88BD-DC0E0BBC075A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D030A-747A-4F60-AE78-FEAC8A116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802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7D096-A259-4FCE-88BD-DC0E0BBC075A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D030A-747A-4F60-AE78-FEAC8A116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921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731520"/>
            <a:ext cx="3539014" cy="256032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4869" y="1579882"/>
            <a:ext cx="5554980" cy="7797800"/>
          </a:xfrm>
        </p:spPr>
        <p:txBody>
          <a:bodyPr/>
          <a:lstStyle>
            <a:lvl1pPr>
              <a:defRPr sz="3840"/>
            </a:lvl1pPr>
            <a:lvl2pPr>
              <a:defRPr sz="3360"/>
            </a:lvl2pPr>
            <a:lvl3pPr>
              <a:defRPr sz="288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809" y="3291840"/>
            <a:ext cx="3539014" cy="6098541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7D096-A259-4FCE-88BD-DC0E0BBC075A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D030A-747A-4F60-AE78-FEAC8A116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089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731520"/>
            <a:ext cx="3539014" cy="256032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664869" y="1579882"/>
            <a:ext cx="5554980" cy="7797800"/>
          </a:xfrm>
        </p:spPr>
        <p:txBody>
          <a:bodyPr anchor="t"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809" y="3291840"/>
            <a:ext cx="3539014" cy="6098541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7D096-A259-4FCE-88BD-DC0E0BBC075A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D030A-747A-4F60-AE78-FEAC8A116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712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4380" y="584202"/>
            <a:ext cx="9464040" cy="21209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380" y="2921000"/>
            <a:ext cx="9464040" cy="69621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4380" y="10170162"/>
            <a:ext cx="246888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27D096-A259-4FCE-88BD-DC0E0BBC075A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4740" y="10170162"/>
            <a:ext cx="370332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49540" y="10170162"/>
            <a:ext cx="246888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8D030A-747A-4F60-AE78-FEAC8A116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179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52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109728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D2886AA4-455C-370D-1F71-B04FAB866F0E}"/>
              </a:ext>
            </a:extLst>
          </p:cNvPr>
          <p:cNvGrpSpPr/>
          <p:nvPr/>
        </p:nvGrpSpPr>
        <p:grpSpPr>
          <a:xfrm>
            <a:off x="556130" y="240277"/>
            <a:ext cx="9860540" cy="9860540"/>
            <a:chOff x="556130" y="240277"/>
            <a:chExt cx="9860540" cy="9860540"/>
          </a:xfrm>
        </p:grpSpPr>
        <p:pic>
          <p:nvPicPr>
            <p:cNvPr id="5" name="Picture 4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CFBF0D7E-4F11-1592-912C-C43A67F189E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556130" y="240277"/>
              <a:ext cx="9860540" cy="9860540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Rectangle: Rounded Corners 5">
                  <a:extLst>
                    <a:ext uri="{FF2B5EF4-FFF2-40B4-BE49-F238E27FC236}">
                      <a16:creationId xmlns:a16="http://schemas.microsoft.com/office/drawing/2014/main" id="{CF149349-2557-04F4-A27C-26E3C95267E7}"/>
                    </a:ext>
                  </a:extLst>
                </p:cNvPr>
                <p:cNvSpPr/>
                <p:nvPr/>
              </p:nvSpPr>
              <p:spPr>
                <a:xfrm>
                  <a:off x="6833488" y="2918913"/>
                  <a:ext cx="914400" cy="914400"/>
                </a:xfrm>
                <a:prstGeom prst="round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4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e</m:t>
                        </m:r>
                      </m:oMath>
                    </m:oMathPara>
                  </a14:m>
                  <a:endParaRPr lang="en-US" sz="4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6" name="Rectangle: Rounded Corners 5">
                  <a:extLst>
                    <a:ext uri="{FF2B5EF4-FFF2-40B4-BE49-F238E27FC236}">
                      <a16:creationId xmlns:a16="http://schemas.microsoft.com/office/drawing/2014/main" id="{CF149349-2557-04F4-A27C-26E3C95267E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33488" y="2918913"/>
                  <a:ext cx="914400" cy="914400"/>
                </a:xfrm>
                <a:prstGeom prst="round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Rectangle: Rounded Corners 6">
                  <a:extLst>
                    <a:ext uri="{FF2B5EF4-FFF2-40B4-BE49-F238E27FC236}">
                      <a16:creationId xmlns:a16="http://schemas.microsoft.com/office/drawing/2014/main" id="{6284B76B-7498-151B-F278-C990C3F152DA}"/>
                    </a:ext>
                  </a:extLst>
                </p:cNvPr>
                <p:cNvSpPr/>
                <p:nvPr/>
              </p:nvSpPr>
              <p:spPr>
                <a:xfrm>
                  <a:off x="5029199" y="5983350"/>
                  <a:ext cx="914400" cy="914400"/>
                </a:xfrm>
                <a:prstGeom prst="roundRect">
                  <a:avLst/>
                </a:prstGeom>
                <a:solidFill>
                  <a:srgbClr val="0000FF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44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4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oMath>
                    </m:oMathPara>
                  </a14:m>
                  <a:endParaRPr lang="en-US" sz="44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7" name="Rectangle: Rounded Corners 6">
                  <a:extLst>
                    <a:ext uri="{FF2B5EF4-FFF2-40B4-BE49-F238E27FC236}">
                      <a16:creationId xmlns:a16="http://schemas.microsoft.com/office/drawing/2014/main" id="{6284B76B-7498-151B-F278-C990C3F152D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29199" y="5983350"/>
                  <a:ext cx="914400" cy="914400"/>
                </a:xfrm>
                <a:prstGeom prst="round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Rectangle: Rounded Corners 7">
                  <a:extLst>
                    <a:ext uri="{FF2B5EF4-FFF2-40B4-BE49-F238E27FC236}">
                      <a16:creationId xmlns:a16="http://schemas.microsoft.com/office/drawing/2014/main" id="{80DE8D0C-09AE-FE49-8885-8EF638B28815}"/>
                    </a:ext>
                  </a:extLst>
                </p:cNvPr>
                <p:cNvSpPr/>
                <p:nvPr/>
              </p:nvSpPr>
              <p:spPr>
                <a:xfrm>
                  <a:off x="3307947" y="2918913"/>
                  <a:ext cx="914400" cy="914400"/>
                </a:xfrm>
                <a:prstGeom prst="round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oMath>
                    </m:oMathPara>
                  </a14:m>
                  <a:endParaRPr lang="en-US" sz="4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8" name="Rectangle: Rounded Corners 7">
                  <a:extLst>
                    <a:ext uri="{FF2B5EF4-FFF2-40B4-BE49-F238E27FC236}">
                      <a16:creationId xmlns:a16="http://schemas.microsoft.com/office/drawing/2014/main" id="{80DE8D0C-09AE-FE49-8885-8EF638B2881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07947" y="2918913"/>
                  <a:ext cx="914400" cy="914400"/>
                </a:xfrm>
                <a:prstGeom prst="round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5E5DBC23-35D8-DF0F-2F3F-32D7990506E8}"/>
                </a:ext>
              </a:extLst>
            </p:cNvPr>
            <p:cNvSpPr/>
            <p:nvPr/>
          </p:nvSpPr>
          <p:spPr>
            <a:xfrm>
              <a:off x="8940280" y="1760111"/>
              <a:ext cx="914400" cy="914400"/>
            </a:xfrm>
            <a:prstGeom prst="roundRect">
              <a:avLst/>
            </a:prstGeom>
            <a:solidFill>
              <a:srgbClr val="FF8C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>
                  <a:solidFill>
                    <a:schemeClr val="tx1"/>
                  </a:solidFill>
                </a:rPr>
                <a:t>V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C03CDC52-C56D-EB74-98ED-4D263A1CFEF7}"/>
                </a:ext>
              </a:extLst>
            </p:cNvPr>
            <p:cNvSpPr/>
            <p:nvPr/>
          </p:nvSpPr>
          <p:spPr>
            <a:xfrm>
              <a:off x="5029199" y="8493324"/>
              <a:ext cx="914400" cy="914400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>
                  <a:solidFill>
                    <a:schemeClr val="tx1"/>
                  </a:solidFill>
                </a:rPr>
                <a:t>T</a:t>
              </a: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08403D81-A604-111E-8DFC-A682D9F31260}"/>
                </a:ext>
              </a:extLst>
            </p:cNvPr>
            <p:cNvSpPr/>
            <p:nvPr/>
          </p:nvSpPr>
          <p:spPr>
            <a:xfrm>
              <a:off x="1053493" y="1760111"/>
              <a:ext cx="914400" cy="914400"/>
            </a:xfrm>
            <a:prstGeom prst="roundRect">
              <a:avLst/>
            </a:prstGeom>
            <a:solidFill>
              <a:srgbClr val="FF00F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>
                  <a:solidFill>
                    <a:schemeClr val="tx1"/>
                  </a:solidFill>
                </a:rPr>
                <a:t>f</a:t>
              </a: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92B65B22-858C-BC97-E141-73BE86C95001}"/>
                </a:ext>
              </a:extLst>
            </p:cNvPr>
            <p:cNvSpPr/>
            <p:nvPr/>
          </p:nvSpPr>
          <p:spPr>
            <a:xfrm>
              <a:off x="5073318" y="3965748"/>
              <a:ext cx="914400" cy="914400"/>
            </a:xfrm>
            <a:prstGeom prst="round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P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55C2C606-FAC1-68DB-BA76-EE27D952F9B9}"/>
              </a:ext>
            </a:extLst>
          </p:cNvPr>
          <p:cNvSpPr txBox="1"/>
          <p:nvPr/>
        </p:nvSpPr>
        <p:spPr>
          <a:xfrm>
            <a:off x="88159" y="237356"/>
            <a:ext cx="106703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QUANTUM THERMAL METROLOGY TRIANGLE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C56640F-C02F-3A89-42DC-C0C346AB7DC4}"/>
                  </a:ext>
                </a:extLst>
              </p:cNvPr>
              <p:cNvSpPr txBox="1"/>
              <p:nvPr/>
            </p:nvSpPr>
            <p:spPr>
              <a:xfrm>
                <a:off x="7265288" y="9824995"/>
                <a:ext cx="3735453" cy="97020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3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=160</m:t>
                      </m:r>
                      <m:f>
                        <m:fPr>
                          <m:ctrlPr>
                            <a:rPr lang="en-US" sz="3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𝑓𝑊</m:t>
                          </m:r>
                        </m:num>
                        <m:den>
                          <m:r>
                            <a:rPr lang="en-US" sz="3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𝑚𝑉</m:t>
                          </m:r>
                          <m:r>
                            <a:rPr lang="en-US" sz="3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sz="3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𝐺𝐻𝑧</m:t>
                          </m:r>
                        </m:den>
                      </m:f>
                    </m:oMath>
                  </m:oMathPara>
                </a14:m>
                <a:endParaRPr lang="en-US" sz="3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C56640F-C02F-3A89-42DC-C0C346AB7D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5288" y="9824995"/>
                <a:ext cx="3735453" cy="97020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5B756AF-D749-FA5C-B0B1-D6482BF77106}"/>
                  </a:ext>
                </a:extLst>
              </p:cNvPr>
              <p:cNvSpPr txBox="1"/>
              <p:nvPr/>
            </p:nvSpPr>
            <p:spPr>
              <a:xfrm>
                <a:off x="-13441" y="9888684"/>
                <a:ext cx="2942401" cy="97020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3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=0.7</m:t>
                      </m:r>
                      <m:f>
                        <m:fPr>
                          <m:ctrlPr>
                            <a:rPr lang="en-US" sz="3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𝑓𝑊</m:t>
                          </m:r>
                        </m:num>
                        <m:den>
                          <m:sSup>
                            <m:sSupPr>
                              <m:ctrlPr>
                                <a:rPr lang="en-US" sz="3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𝐺𝐻𝑧</m:t>
                              </m:r>
                            </m:e>
                            <m:sup>
                              <m:r>
                                <a:rPr lang="en-US" sz="3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3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5B756AF-D749-FA5C-B0B1-D6482BF771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3441" y="9888684"/>
                <a:ext cx="2942401" cy="97020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7BAE5A5-38AC-CE56-74F1-E96C310F5D36}"/>
                  </a:ext>
                </a:extLst>
              </p:cNvPr>
              <p:cNvSpPr txBox="1"/>
              <p:nvPr/>
            </p:nvSpPr>
            <p:spPr>
              <a:xfrm>
                <a:off x="2572235" y="9893123"/>
                <a:ext cx="5150253" cy="97020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3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sz="3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=0.01</m:t>
                      </m:r>
                      <m:f>
                        <m:fPr>
                          <m:ctrlPr>
                            <a:rPr lang="en-US" sz="3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𝑓𝑊</m:t>
                          </m:r>
                        </m:num>
                        <m:den>
                          <m:r>
                            <a:rPr lang="en-US" sz="3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𝐺𝐻𝑧</m:t>
                          </m:r>
                          <m:r>
                            <a:rPr lang="en-US" sz="3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sz="3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𝑚𝐾</m:t>
                          </m:r>
                        </m:den>
                      </m:f>
                    </m:oMath>
                  </m:oMathPara>
                </a14:m>
                <a:endParaRPr lang="en-US" sz="3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7BAE5A5-38AC-CE56-74F1-E96C310F5D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2235" y="9893123"/>
                <a:ext cx="5150253" cy="97020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09630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199</TotalTime>
  <Words>23</Words>
  <Application>Microsoft Office PowerPoint</Application>
  <PresentationFormat>Custom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Spietz, Lafe F. (Fed)</dc:creator>
  <cp:lastModifiedBy>Spietz, Lafe F. (Fed)</cp:lastModifiedBy>
  <cp:revision>36</cp:revision>
  <cp:lastPrinted>2024-08-26T15:21:07Z</cp:lastPrinted>
  <dcterms:created xsi:type="dcterms:W3CDTF">2024-08-25T22:29:23Z</dcterms:created>
  <dcterms:modified xsi:type="dcterms:W3CDTF">2024-08-28T21:21:33Z</dcterms:modified>
</cp:coreProperties>
</file>