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4E25-6532-3ED4-A543-9A645FE9C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9B6EB-ED3D-8700-2AAD-B1B4DAC76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888C2-F0A5-0342-7361-07CE1075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F88C-4E34-40E1-A71C-98D91EC1675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0CB5A-D3A5-0CB1-3586-94B7ED41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E5C8D-063E-0F70-D2DE-65525E0F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C05F-C8A4-4279-9B87-C6E4105F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35E9-5517-D29F-412E-8693A2A3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9FE1B-595C-0097-3000-7C9FD067E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B3B3-18DA-9CB4-7D28-1498267E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F88C-4E34-40E1-A71C-98D91EC1675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E8C0-6B39-F43C-8E64-032B7396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8C54-9FCB-C611-5FAB-66606E5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C05F-C8A4-4279-9B87-C6E4105F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0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98B23-042B-D70F-8BD7-B5DAD95B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C1B8E-CF8A-AE3C-B0ED-08752B2A9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B097E-C7FF-F289-DE49-7B00E852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F88C-4E34-40E1-A71C-98D91EC1675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F711-10CC-D4CC-2206-4ECE54FD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C746-DAB7-AFC2-23D8-C845975D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C05F-C8A4-4279-9B87-C6E4105F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5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56EE-D44D-CF59-E9B0-43A9A2AE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C27A-910D-2308-E13C-9C33B793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A049-34CC-D51C-EBDC-3D88C6AC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F88C-4E34-40E1-A71C-98D91EC1675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7BD0-C8A1-292B-4E9B-7A6FA04D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72BB-3735-081A-F27C-29C4E3D8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C05F-C8A4-4279-9B87-C6E4105F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44C2-8EC7-0A40-A4E9-F01BB8FA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F93C7-4187-A888-14CD-A2586C21A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C02D-DCC6-ACE8-EB51-2B4F32E6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F88C-4E34-40E1-A71C-98D91EC1675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80F35-BBDD-6457-609A-BA5473EC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C141-9DB9-77CA-A8CC-65104D73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C05F-C8A4-4279-9B87-C6E4105F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1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C185-0F64-6BF4-D7A2-E5D0304D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A3C43-7105-64DA-0F73-6D0EBB60C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3A4B3-7576-C33A-ADC8-058D9970F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1F4D9-BB3B-F58E-7388-2D2E74D7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F88C-4E34-40E1-A71C-98D91EC1675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D7EB6-2809-7117-1AA0-E7209E7A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55225-B1B4-B776-92DF-8A79B27C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C05F-C8A4-4279-9B87-C6E4105F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5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1B74-D143-F3F1-69B6-F81CE414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F13E2-8EAD-1809-C544-64DBB6C33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F95C5-031D-787C-20BD-EEE034F3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2CE87-61CE-BAC0-13CE-64EC05648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9B560-E31E-DDE1-F1C1-881D1103E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286A1-FA96-C958-7FA7-4D18240B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F88C-4E34-40E1-A71C-98D91EC1675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85F49-8089-4D4C-9BDE-21C7B6BE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C5976-A2AB-81A0-F607-BCC7A251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C05F-C8A4-4279-9B87-C6E4105F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C470-C225-78A6-AD7D-1283F829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FF712-E29E-2B7D-3B6A-DED48400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F88C-4E34-40E1-A71C-98D91EC1675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22645-7BE6-11C9-7D6F-90518399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19972-6E13-54C1-B00D-C24AEEED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C05F-C8A4-4279-9B87-C6E4105F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83CB7-3847-18C6-78AC-380DCE2B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F88C-4E34-40E1-A71C-98D91EC1675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7D98C-E5E2-A695-57B2-CEB6BE9D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B496A-86DE-6EC5-FD92-A1F5B885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C05F-C8A4-4279-9B87-C6E4105F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2EB3-1DDD-8E90-97DF-B2919345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85BC-EC82-FF6A-8759-D452252E7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A94F-13E9-ECA0-F01F-A4BAF33C4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0A9B1-CCBC-1F02-8621-257A14CF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F88C-4E34-40E1-A71C-98D91EC1675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BBAA7-2D1B-EDF8-F5FB-BBED8C63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51992-D41E-D2F0-AD1A-A0838EFD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C05F-C8A4-4279-9B87-C6E4105F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8DC6-64A4-39E7-DE64-CC574AE2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9F562-B9E0-3160-E9F9-19C52D710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CBF0C-B30D-11E9-36A8-D653F7593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FC3FD-5920-852F-0A72-D343E011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F88C-4E34-40E1-A71C-98D91EC1675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F6B92-34D7-667B-F74D-47BB55BE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15A21-A515-90B1-A7EB-1B2F5BB0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C05F-C8A4-4279-9B87-C6E4105F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1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CE98E-A274-BCDB-1458-B8071D5E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BC53-8787-6146-B4CF-85DA3011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82AE-2734-3BB4-FF04-37D7EB8D8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61F88C-4E34-40E1-A71C-98D91EC1675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5AA1-F7F9-F974-A828-B8C272723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F39A-EAB0-33F6-C6BA-FE5B2F22F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3C05F-C8A4-4279-9B87-C6E4105F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A8AF585-F1F4-5DB6-4F6E-B7146A87B093}"/>
              </a:ext>
            </a:extLst>
          </p:cNvPr>
          <p:cNvSpPr/>
          <p:nvPr/>
        </p:nvSpPr>
        <p:spPr>
          <a:xfrm>
            <a:off x="3625297" y="302107"/>
            <a:ext cx="6499196" cy="2015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6EEB61-5D6F-0832-96FD-B53014D3B496}"/>
              </a:ext>
            </a:extLst>
          </p:cNvPr>
          <p:cNvSpPr/>
          <p:nvPr/>
        </p:nvSpPr>
        <p:spPr>
          <a:xfrm>
            <a:off x="3734461" y="540690"/>
            <a:ext cx="2138902" cy="16061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 div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094C11-75C8-E9BD-63BC-FB103B765340}"/>
              </a:ext>
            </a:extLst>
          </p:cNvPr>
          <p:cNvSpPr/>
          <p:nvPr/>
        </p:nvSpPr>
        <p:spPr>
          <a:xfrm>
            <a:off x="7789626" y="556592"/>
            <a:ext cx="2138901" cy="15902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div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55BAACA-E8C6-F1D3-21CD-AA5DF456FDF3}"/>
              </a:ext>
            </a:extLst>
          </p:cNvPr>
          <p:cNvSpPr/>
          <p:nvPr/>
        </p:nvSpPr>
        <p:spPr>
          <a:xfrm rot="5400000">
            <a:off x="4517667" y="2663688"/>
            <a:ext cx="1319905" cy="77127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save.php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EB8835-82B7-5736-0C7F-0CD6EE46B652}"/>
              </a:ext>
            </a:extLst>
          </p:cNvPr>
          <p:cNvSpPr/>
          <p:nvPr/>
        </p:nvSpPr>
        <p:spPr>
          <a:xfrm rot="16200000">
            <a:off x="3678481" y="2663686"/>
            <a:ext cx="1319904" cy="77127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load.php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ABB9FE-062C-0F4D-3120-CD895AAAEAFA}"/>
              </a:ext>
            </a:extLst>
          </p:cNvPr>
          <p:cNvSpPr/>
          <p:nvPr/>
        </p:nvSpPr>
        <p:spPr>
          <a:xfrm>
            <a:off x="3734462" y="3781305"/>
            <a:ext cx="2138902" cy="5406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0CED4E-0BF5-86BC-6273-6A30B85D088B}"/>
              </a:ext>
            </a:extLst>
          </p:cNvPr>
          <p:cNvSpPr/>
          <p:nvPr/>
        </p:nvSpPr>
        <p:spPr>
          <a:xfrm>
            <a:off x="911253" y="588394"/>
            <a:ext cx="1383527" cy="1558457"/>
          </a:xfrm>
          <a:prstGeom prst="round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Ace.js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Markdown Syntax Highlight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CBA1B0F-4973-49EC-FD75-3401C1715892}"/>
              </a:ext>
            </a:extLst>
          </p:cNvPr>
          <p:cNvSpPr/>
          <p:nvPr/>
        </p:nvSpPr>
        <p:spPr>
          <a:xfrm>
            <a:off x="2403944" y="1097277"/>
            <a:ext cx="1134551" cy="540689"/>
          </a:xfrm>
          <a:prstGeom prst="leftRightArrow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E73F919-4918-3AF8-78B5-ACA143392C23}"/>
              </a:ext>
            </a:extLst>
          </p:cNvPr>
          <p:cNvSpPr/>
          <p:nvPr/>
        </p:nvSpPr>
        <p:spPr>
          <a:xfrm rot="5400000">
            <a:off x="4100217" y="4742960"/>
            <a:ext cx="1383527" cy="77127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load.php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683A34-9D89-E392-5EB5-F797300705DB}"/>
              </a:ext>
            </a:extLst>
          </p:cNvPr>
          <p:cNvSpPr/>
          <p:nvPr/>
        </p:nvSpPr>
        <p:spPr>
          <a:xfrm>
            <a:off x="4179731" y="5868124"/>
            <a:ext cx="1383527" cy="5406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htmlcode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7C07CFA-23E6-AC7B-0084-6992CB63ECDA}"/>
              </a:ext>
            </a:extLst>
          </p:cNvPr>
          <p:cNvSpPr/>
          <p:nvPr/>
        </p:nvSpPr>
        <p:spPr>
          <a:xfrm>
            <a:off x="5747136" y="5784617"/>
            <a:ext cx="2138902" cy="771276"/>
          </a:xfrm>
          <a:prstGeom prst="rightArrow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Showdown.js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1274D8-52DE-43C0-33AE-D48FE0F3A82A}"/>
              </a:ext>
            </a:extLst>
          </p:cNvPr>
          <p:cNvSpPr/>
          <p:nvPr/>
        </p:nvSpPr>
        <p:spPr>
          <a:xfrm>
            <a:off x="7961739" y="5899910"/>
            <a:ext cx="2061053" cy="5406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markdowncode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D3432B4-E829-870F-F2FB-A026B6DF145F}"/>
              </a:ext>
            </a:extLst>
          </p:cNvPr>
          <p:cNvSpPr/>
          <p:nvPr/>
        </p:nvSpPr>
        <p:spPr>
          <a:xfrm rot="16200000">
            <a:off x="7404808" y="3699367"/>
            <a:ext cx="3391267" cy="771276"/>
          </a:xfrm>
          <a:prstGeom prst="rightArrow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mathjax.js</a:t>
            </a:r>
          </a:p>
        </p:txBody>
      </p:sp>
    </p:spTree>
    <p:extLst>
      <p:ext uri="{BB962C8B-B14F-4D97-AF65-F5344CB8AC3E}">
        <p14:creationId xmlns:p14="http://schemas.microsoft.com/office/powerpoint/2010/main" val="342292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Spietz, Lafe F. (Fed)</dc:creator>
  <cp:lastModifiedBy>Spietz, Lafe F. (Fed)</cp:lastModifiedBy>
  <cp:revision>4</cp:revision>
  <dcterms:created xsi:type="dcterms:W3CDTF">2025-04-02T18:17:45Z</dcterms:created>
  <dcterms:modified xsi:type="dcterms:W3CDTF">2025-04-02T19:00:31Z</dcterms:modified>
</cp:coreProperties>
</file>