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7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4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4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9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FF9E-B447-468E-BEA8-D4625D3DE3D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6580-6735-4CC7-9A0C-F50AA1E3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188E-2E75-1939-C3B6-3EB2905B2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2C408-F255-4A80-6C21-6FB3A69F6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wood2pcb</a:t>
            </a:r>
          </a:p>
        </p:txBody>
      </p:sp>
    </p:spTree>
    <p:extLst>
      <p:ext uri="{BB962C8B-B14F-4D97-AF65-F5344CB8AC3E}">
        <p14:creationId xmlns:p14="http://schemas.microsoft.com/office/powerpoint/2010/main" val="273419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7C3AFED-0A91-E546-9C29-A032D889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58" y="1922588"/>
            <a:ext cx="5024486" cy="373231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3E812C-787B-5BA8-4635-39980D6241D3}"/>
              </a:ext>
            </a:extLst>
          </p:cNvPr>
          <p:cNvSpPr/>
          <p:nvPr/>
        </p:nvSpPr>
        <p:spPr>
          <a:xfrm>
            <a:off x="3608700" y="2657178"/>
            <a:ext cx="3623427" cy="5385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Low Cost Printed Circuit Board Manufacturing</a:t>
            </a:r>
          </a:p>
        </p:txBody>
      </p:sp>
    </p:spTree>
    <p:extLst>
      <p:ext uri="{BB962C8B-B14F-4D97-AF65-F5344CB8AC3E}">
        <p14:creationId xmlns:p14="http://schemas.microsoft.com/office/powerpoint/2010/main" val="212624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floor&#10;&#10;Description automatically generated">
            <a:extLst>
              <a:ext uri="{FF2B5EF4-FFF2-40B4-BE49-F238E27FC236}">
                <a16:creationId xmlns:a16="http://schemas.microsoft.com/office/drawing/2014/main" id="{5A34CF2F-393D-13A7-081A-97A9B6C28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16" y="1860577"/>
            <a:ext cx="2805068" cy="345156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9D5AEB-BDE1-721D-E200-874CD2336A44}"/>
              </a:ext>
            </a:extLst>
          </p:cNvPr>
          <p:cNvSpPr/>
          <p:nvPr/>
        </p:nvSpPr>
        <p:spPr>
          <a:xfrm>
            <a:off x="3299320" y="4878513"/>
            <a:ext cx="2043260" cy="2775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Wood</a:t>
            </a:r>
          </a:p>
        </p:txBody>
      </p:sp>
    </p:spTree>
    <p:extLst>
      <p:ext uri="{BB962C8B-B14F-4D97-AF65-F5344CB8AC3E}">
        <p14:creationId xmlns:p14="http://schemas.microsoft.com/office/powerpoint/2010/main" val="236412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CBB4F1-EC27-3B12-3FE0-B9D2D8A0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30" y="2034376"/>
            <a:ext cx="4982332" cy="33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1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12BE0-7CCF-BA45-31CF-BAEFD71E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533" y="2017236"/>
            <a:ext cx="3838041" cy="2823527"/>
          </a:xfrm>
          <a:prstGeom prst="rect">
            <a:avLst/>
          </a:prstGeom>
        </p:spPr>
      </p:pic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F5230FB9-A816-6507-3169-99431AF16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75" y="2745093"/>
            <a:ext cx="1059824" cy="135392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6C980B-27B1-918E-67B6-C03BBFAD9E2E}"/>
              </a:ext>
            </a:extLst>
          </p:cNvPr>
          <p:cNvSpPr/>
          <p:nvPr/>
        </p:nvSpPr>
        <p:spPr>
          <a:xfrm>
            <a:off x="2547672" y="4428977"/>
            <a:ext cx="2043260" cy="2775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341157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, holding, hand&#10;&#10;Description automatically generated">
            <a:extLst>
              <a:ext uri="{FF2B5EF4-FFF2-40B4-BE49-F238E27FC236}">
                <a16:creationId xmlns:a16="http://schemas.microsoft.com/office/drawing/2014/main" id="{C2A8B6F3-BB99-945B-ACD3-560A329F8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6" t="11495" r="13247" b="8093"/>
          <a:stretch/>
        </p:blipFill>
        <p:spPr>
          <a:xfrm>
            <a:off x="2660715" y="1791017"/>
            <a:ext cx="3822570" cy="389243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DFDA56-8D47-B75F-51EC-B1CECD7A3569}"/>
              </a:ext>
            </a:extLst>
          </p:cNvPr>
          <p:cNvSpPr/>
          <p:nvPr/>
        </p:nvSpPr>
        <p:spPr>
          <a:xfrm>
            <a:off x="3373618" y="5219685"/>
            <a:ext cx="2320172" cy="2846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Circuit Playground Express</a:t>
            </a:r>
          </a:p>
        </p:txBody>
      </p:sp>
    </p:spTree>
    <p:extLst>
      <p:ext uri="{BB962C8B-B14F-4D97-AF65-F5344CB8AC3E}">
        <p14:creationId xmlns:p14="http://schemas.microsoft.com/office/powerpoint/2010/main" val="25410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38B58A-910A-E20E-570A-F19C713C4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19" y="2262054"/>
            <a:ext cx="5828162" cy="305701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DF4E18-D432-275C-68C3-4EF77E1E06A1}"/>
              </a:ext>
            </a:extLst>
          </p:cNvPr>
          <p:cNvSpPr/>
          <p:nvPr/>
        </p:nvSpPr>
        <p:spPr>
          <a:xfrm>
            <a:off x="4716544" y="4123426"/>
            <a:ext cx="2043260" cy="2775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Microsoft </a:t>
            </a:r>
            <a:r>
              <a:rPr lang="en-US" sz="1350" dirty="0" err="1"/>
              <a:t>MakeCode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974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1EC4AFF3-1599-FBFA-5D82-255A0A51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48" y="1950775"/>
            <a:ext cx="3380591" cy="35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FFFAE747-B6F1-9DC7-1425-9E9EFC299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48" y="2175019"/>
            <a:ext cx="4982550" cy="280527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D08A00-CB01-A220-7092-5D6B0DE15744}"/>
              </a:ext>
            </a:extLst>
          </p:cNvPr>
          <p:cNvSpPr/>
          <p:nvPr/>
        </p:nvSpPr>
        <p:spPr>
          <a:xfrm>
            <a:off x="3606932" y="4702796"/>
            <a:ext cx="2043260" cy="2775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Self-replicating Media</a:t>
            </a:r>
          </a:p>
        </p:txBody>
      </p:sp>
    </p:spTree>
    <p:extLst>
      <p:ext uri="{BB962C8B-B14F-4D97-AF65-F5344CB8AC3E}">
        <p14:creationId xmlns:p14="http://schemas.microsoft.com/office/powerpoint/2010/main" val="189594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quipment&#10;&#10;Description automatically generated">
            <a:extLst>
              <a:ext uri="{FF2B5EF4-FFF2-40B4-BE49-F238E27FC236}">
                <a16:creationId xmlns:a16="http://schemas.microsoft.com/office/drawing/2014/main" id="{ACCE1B30-E8EA-7EEA-8DF3-AABFEC7C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05" y="1213407"/>
            <a:ext cx="5908249" cy="443118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076F25-C6FD-4237-867A-C903999DCFA2}"/>
              </a:ext>
            </a:extLst>
          </p:cNvPr>
          <p:cNvSpPr/>
          <p:nvPr/>
        </p:nvSpPr>
        <p:spPr>
          <a:xfrm>
            <a:off x="3899161" y="2325416"/>
            <a:ext cx="2328387" cy="3073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3d Printing</a:t>
            </a:r>
          </a:p>
        </p:txBody>
      </p:sp>
    </p:spTree>
    <p:extLst>
      <p:ext uri="{BB962C8B-B14F-4D97-AF65-F5344CB8AC3E}">
        <p14:creationId xmlns:p14="http://schemas.microsoft.com/office/powerpoint/2010/main" val="213567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229</TotalTime>
  <Words>20</Words>
  <Application>Microsoft Office PowerPoint</Application>
  <PresentationFormat>On-screen Show (4:3)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Memes</dc:title>
  <dc:creator>Spietz, Lafe F. (Fed)</dc:creator>
  <cp:lastModifiedBy>Spietz, Lafe F. (Fed)</cp:lastModifiedBy>
  <cp:revision>18</cp:revision>
  <dcterms:created xsi:type="dcterms:W3CDTF">2024-08-24T15:08:37Z</dcterms:created>
  <dcterms:modified xsi:type="dcterms:W3CDTF">2024-08-24T21:44:57Z</dcterms:modified>
</cp:coreProperties>
</file>