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65" r:id="rId6"/>
    <p:sldId id="303" r:id="rId7"/>
    <p:sldId id="369" r:id="rId8"/>
    <p:sldId id="367" r:id="rId9"/>
    <p:sldId id="282" r:id="rId10"/>
    <p:sldId id="372" r:id="rId11"/>
    <p:sldId id="373" r:id="rId12"/>
    <p:sldId id="374" r:id="rId13"/>
    <p:sldId id="378" r:id="rId14"/>
    <p:sldId id="370" r:id="rId15"/>
    <p:sldId id="376" r:id="rId16"/>
    <p:sldId id="364" r:id="rId17"/>
    <p:sldId id="375" r:id="rId18"/>
    <p:sldId id="366" r:id="rId19"/>
    <p:sldId id="377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780"/>
    <a:srgbClr val="D74100"/>
    <a:srgbClr val="000000"/>
    <a:srgbClr val="404040"/>
    <a:srgbClr val="6D777E"/>
    <a:srgbClr val="F76900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9"/>
    <p:restoredTop sz="92201" autoAdjust="0"/>
  </p:normalViewPr>
  <p:slideViewPr>
    <p:cSldViewPr snapToGrid="0" snapToObjects="1">
      <p:cViewPr varScale="1">
        <p:scale>
          <a:sx n="76" d="100"/>
          <a:sy n="76" d="100"/>
        </p:scale>
        <p:origin x="1253" y="58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5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6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A74E7-5703-AE90-96FE-F31A0C31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C9764-EDC3-BCB4-0F7B-FB078AA64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FD932-F8FF-B5B5-FFEC-BCA85A72A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A3A32-A36A-65EE-ED68-F412E13C4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52060-11DD-6924-D239-1CBD44E07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AF530-040F-8A9E-C9C0-132412402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9B90C-F58C-2603-5069-9343FAFEE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E2660-5DE0-1F52-80B0-14D24C3F6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2875F-EF10-0846-4076-D13432F5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427EE-ABA1-CB37-53A5-4F16F8A98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4C900-93F1-E9BC-BB18-7E12CB35E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1A3B-6B22-0334-8E04-CB8DB959A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9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45EA3A71-4B99-694C-96D0-5C3A8731A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AECBF-3FA0-5140-979A-A6B0B5EA3B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667" y="442093"/>
            <a:ext cx="4335411" cy="59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2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DB50F347-9886-324C-A880-F8E9B3A82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" r="-90"/>
          <a:stretch/>
        </p:blipFill>
        <p:spPr>
          <a:xfrm>
            <a:off x="696058" y="365760"/>
            <a:ext cx="241837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Orang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3" descr="Syracuse University is presented next to a block S in white on an orange background." title="Syracuse University Logo">
            <a:extLst>
              <a:ext uri="{FF2B5EF4-FFF2-40B4-BE49-F238E27FC236}">
                <a16:creationId xmlns:a16="http://schemas.microsoft.com/office/drawing/2014/main" id="{041D6A3C-A6D7-5C40-8DB1-7F7F93BC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99EDC7-C6D8-5243-B8E5-E33628700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71666" y="447261"/>
            <a:ext cx="4335412" cy="5963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33CC16B8-858B-E641-A281-B2BCE05C5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Laurel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3" descr="Syracuse University is presented next to a block S in orange on a navy background." title="Syracuse University Logo">
            <a:extLst>
              <a:ext uri="{FF2B5EF4-FFF2-40B4-BE49-F238E27FC236}">
                <a16:creationId xmlns:a16="http://schemas.microsoft.com/office/drawing/2014/main" id="{AA5B4474-4214-1746-A7BA-39AF0E90A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Block S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3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7CF03E9B-FCD7-F442-A254-65ABE0B4F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5035D-9821-C346-95B9-16D6E959C0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1666" y="447261"/>
            <a:ext cx="4335412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Orang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Picture 4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DE7701AA-76BC-3943-BF2D-8660BCB5D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" b="735"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(Nav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6" name="Picture 4" descr="Syracuse University is presented next to a block S in orange on a navy background. " title="Syracuse University Logo">
            <a:extLst>
              <a:ext uri="{FF2B5EF4-FFF2-40B4-BE49-F238E27FC236}">
                <a16:creationId xmlns:a16="http://schemas.microsoft.com/office/drawing/2014/main" id="{BAA10509-61C6-614C-9E42-CC55FDFFA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9525" indent="0">
              <a:buNone/>
              <a:tabLst/>
              <a:defRPr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900" b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900" b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.getbootstrap.com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1F66-3E41-0E40-8A24-85BC6F280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IST 363</a:t>
            </a:r>
            <a:br>
              <a:rPr lang="en-US" dirty="0"/>
            </a:br>
            <a:r>
              <a:rPr lang="en-US" dirty="0"/>
              <a:t>Advanced Front End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FF1F-0DED-694B-8A7F-D982B7827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Bootstrap Day 2</a:t>
            </a:r>
          </a:p>
        </p:txBody>
      </p:sp>
    </p:spTree>
    <p:extLst>
      <p:ext uri="{BB962C8B-B14F-4D97-AF65-F5344CB8AC3E}">
        <p14:creationId xmlns:p14="http://schemas.microsoft.com/office/powerpoint/2010/main" val="55990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160"/>
    </mc:Choice>
    <mc:Fallback xmlns="">
      <p:transition spd="slow" advTm="20721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148F5-9B2C-2C55-1C32-24ADC16AD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DDBA-C437-1D0C-6376-283CEB24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30" y="365125"/>
            <a:ext cx="9597469" cy="1325563"/>
          </a:xfrm>
        </p:spPr>
        <p:txBody>
          <a:bodyPr/>
          <a:lstStyle/>
          <a:p>
            <a:r>
              <a:rPr lang="en-US" b="1" dirty="0"/>
              <a:t>Custom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C86D-5AC4-00CF-891E-E546C7A5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22" y="1825626"/>
            <a:ext cx="9443977" cy="37612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Create a new page for your activities.</a:t>
            </a:r>
          </a:p>
          <a:p>
            <a:pPr marL="514350" indent="-514350">
              <a:buAutoNum type="arabicPeriod"/>
            </a:pPr>
            <a:r>
              <a:rPr lang="en-US" dirty="0"/>
              <a:t>Put Hello World in an h1 tag and use the bootstrap warning color for it.</a:t>
            </a:r>
          </a:p>
          <a:p>
            <a:pPr marL="514350" indent="-514350">
              <a:buAutoNum type="arabicPeriod"/>
            </a:pPr>
            <a:r>
              <a:rPr lang="en-US" dirty="0"/>
              <a:t>Customize the warning color in the SCSS file and compile to CSS that you include in this page.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35B28-C680-334E-343E-DA6BC8F61F17}"/>
              </a:ext>
            </a:extLst>
          </p:cNvPr>
          <p:cNvSpPr/>
          <p:nvPr/>
        </p:nvSpPr>
        <p:spPr>
          <a:xfrm>
            <a:off x="104172" y="92597"/>
            <a:ext cx="1296365" cy="6084366"/>
          </a:xfrm>
          <a:prstGeom prst="rect">
            <a:avLst/>
          </a:prstGeom>
          <a:solidFill>
            <a:srgbClr val="F76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903E8-B507-1CC5-9907-81D1F96A4883}"/>
              </a:ext>
            </a:extLst>
          </p:cNvPr>
          <p:cNvSpPr txBox="1"/>
          <p:nvPr/>
        </p:nvSpPr>
        <p:spPr>
          <a:xfrm rot="16200000">
            <a:off x="-774587" y="2365696"/>
            <a:ext cx="305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9308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64"/>
    </mc:Choice>
    <mc:Fallback xmlns="">
      <p:transition spd="slow" advTm="709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2BCA-D4D3-9420-1C47-FA355474A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D8B0D8-1DA8-8CBB-D09E-6E58217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42BAC-D387-26A2-A818-1D622046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54353-F3A5-13E8-CDC3-B209356F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Go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DF7DB7-37ED-237B-6FA7-30FDBC12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using the CDN Link for this:</a:t>
            </a:r>
          </a:p>
          <a:p>
            <a:pPr algn="ctr"/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/bootstrap-icons@1.3.0/font/bootstrap-icons.css"&gt;</a:t>
            </a:r>
          </a:p>
          <a:p>
            <a:pPr algn="ctr"/>
            <a:endParaRPr lang="en-US" sz="1800" dirty="0"/>
          </a:p>
          <a:p>
            <a:r>
              <a:rPr lang="en-US" dirty="0"/>
              <a:t>Then go to: </a:t>
            </a:r>
            <a:r>
              <a:rPr lang="en-US" dirty="0">
                <a:hlinkClick r:id="rId2"/>
              </a:rPr>
              <a:t>https://icons.getbootstrap.com/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code like this:</a:t>
            </a:r>
          </a:p>
          <a:p>
            <a:endParaRPr lang="en-US" dirty="0"/>
          </a:p>
          <a:p>
            <a:r>
              <a:rPr lang="en-US" dirty="0"/>
              <a:t>&lt;i class="bi bi-star"&gt;&lt;/i&gt;</a:t>
            </a:r>
          </a:p>
        </p:txBody>
      </p:sp>
    </p:spTree>
    <p:extLst>
      <p:ext uri="{BB962C8B-B14F-4D97-AF65-F5344CB8AC3E}">
        <p14:creationId xmlns:p14="http://schemas.microsoft.com/office/powerpoint/2010/main" val="45432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735B-0B85-1B96-F4FC-B7457DB8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9971-4C46-AECB-BDAD-4936CF9A6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30" y="365125"/>
            <a:ext cx="9597469" cy="1325563"/>
          </a:xfrm>
        </p:spPr>
        <p:txBody>
          <a:bodyPr/>
          <a:lstStyle/>
          <a:p>
            <a:r>
              <a:rPr lang="en-US" b="1" dirty="0"/>
              <a:t>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1480-D887-20B7-7459-4CF6AC8C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22" y="1825626"/>
            <a:ext cx="9443977" cy="71660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Add the following icon to your page.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2224A4-BAF8-5E95-500C-E78FDAE11A00}"/>
              </a:ext>
            </a:extLst>
          </p:cNvPr>
          <p:cNvSpPr/>
          <p:nvPr/>
        </p:nvSpPr>
        <p:spPr>
          <a:xfrm>
            <a:off x="104172" y="92597"/>
            <a:ext cx="1296365" cy="6084366"/>
          </a:xfrm>
          <a:prstGeom prst="rect">
            <a:avLst/>
          </a:prstGeom>
          <a:solidFill>
            <a:srgbClr val="F76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124EF-5B6A-0650-B01E-6998828808D9}"/>
              </a:ext>
            </a:extLst>
          </p:cNvPr>
          <p:cNvSpPr txBox="1"/>
          <p:nvPr/>
        </p:nvSpPr>
        <p:spPr>
          <a:xfrm rot="16200000">
            <a:off x="-774587" y="2365696"/>
            <a:ext cx="305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48649-6737-3EDF-991C-57246000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13" y="2893620"/>
            <a:ext cx="1737511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64"/>
    </mc:Choice>
    <mc:Fallback xmlns="">
      <p:transition spd="slow" advTm="7096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2BDC-DA07-1625-3377-E9B7E79E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16AA6B-4C54-3E20-F185-707B1F13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59DB5-5F84-EFC6-FE72-6AA6EE308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1F2B-29B6-5F12-32B5-6C6CDEFD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Bootstrap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2904-BDFC-2F93-1498-A10D7609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help you rapidly develop functionality that is common across the web.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C7A9-B52F-4AC9-319F-BA1534BE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3D7C-2D9F-977B-94BE-F3F9C4B6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330" y="365125"/>
            <a:ext cx="9597469" cy="1325563"/>
          </a:xfrm>
        </p:spPr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A152-5113-5127-34FD-F6A96D52A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22" y="1825626"/>
            <a:ext cx="9443977" cy="41732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List three components and give me a scenario where you’d use them. 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You can write all of this in a comment in your html and copy and paste your HTML page into participation06.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85454-8A59-C08A-CE0F-AD21670104DA}"/>
              </a:ext>
            </a:extLst>
          </p:cNvPr>
          <p:cNvSpPr/>
          <p:nvPr/>
        </p:nvSpPr>
        <p:spPr>
          <a:xfrm>
            <a:off x="104172" y="92597"/>
            <a:ext cx="1296365" cy="6084366"/>
          </a:xfrm>
          <a:prstGeom prst="rect">
            <a:avLst/>
          </a:prstGeom>
          <a:solidFill>
            <a:srgbClr val="F76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6BDA0-9729-E9E5-CB6E-72E94D29FC47}"/>
              </a:ext>
            </a:extLst>
          </p:cNvPr>
          <p:cNvSpPr txBox="1"/>
          <p:nvPr/>
        </p:nvSpPr>
        <p:spPr>
          <a:xfrm rot="16200000">
            <a:off x="-774587" y="2365696"/>
            <a:ext cx="3053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2404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64"/>
    </mc:Choice>
    <mc:Fallback xmlns="">
      <p:transition spd="slow" advTm="7096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811-9604-F444-BC5E-A94434CE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25EA7-6988-FC41-DDAF-0F1ED9B1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covering today?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92530-4B30-9C06-57DE-A4C625ED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 Tip for your Assignment: </a:t>
            </a:r>
            <a:br>
              <a:rPr lang="en-US" dirty="0"/>
            </a:br>
            <a:r>
              <a:rPr lang="en-US" dirty="0"/>
              <a:t>Sharing files in </a:t>
            </a:r>
            <a:r>
              <a:rPr lang="en-US" dirty="0" err="1"/>
              <a:t>Github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Bootstrap Icons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Customizing Bootstrap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Bootstrap Components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3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83C9A-0C2B-31BD-43D9-4F61CA04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 File in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B33969-2573-F1FC-329F-112C478C3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A078F0-6C4C-E2B6-DD47-8DD4C813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Merging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468C6-7181-96B3-10A5-60F60C77E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450" y="1825625"/>
            <a:ext cx="10121100" cy="4351338"/>
          </a:xfrm>
        </p:spPr>
      </p:pic>
    </p:spTree>
    <p:extLst>
      <p:ext uri="{BB962C8B-B14F-4D97-AF65-F5344CB8AC3E}">
        <p14:creationId xmlns:p14="http://schemas.microsoft.com/office/powerpoint/2010/main" val="190926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A4AB-96A5-93C4-226F-0029DFA7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C75A64-86BC-E244-48B7-0F3BB254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Bootstrap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C8F5E5-0BEE-FAF5-C9C9-F2B01ABEF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CSS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Could you add custom CSS to override Bootstrap files?  Yes!  But I don’t recommend it.  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Instead use custom Sass variables.  It works better and won’t be overwritten when Bootstrap updates!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9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DEB-B084-1549-174B-DAF05EB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1C19-27E4-C4D8-ABBA-F6A329AF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some more of the Bootstrap files to do this so download:</a:t>
            </a:r>
          </a:p>
          <a:p>
            <a:endParaRPr lang="en-US" dirty="0"/>
          </a:p>
          <a:p>
            <a:r>
              <a:rPr lang="en-US" dirty="0"/>
              <a:t>https://getbootstrap.com/docs/5.3/getting-started/download/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Compiled CSS and 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92D7-ECF4-E2D1-D629-C5DD24F5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custom SCSS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9B03-5514-A39C-B0BD-62527D93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3A791-A3CB-182E-2D62-6929648F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09910" cy="33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7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5419-3D60-0E0A-E293-81EE7A94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Preprossesor</a:t>
            </a:r>
            <a:r>
              <a:rPr lang="en-US" dirty="0"/>
              <a:t>/Compiler and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F50B-4098-B846-AD98-CCFCDFCD8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A05C-663E-FD01-E633-18DE04B3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75" y="3429000"/>
            <a:ext cx="9134449" cy="10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843026c-6dc2-4259-a24c-cb8af4989c20" xsi:nil="true"/>
    <lcf76f155ced4ddcb4097134ff3c332f xmlns="5746b8e6-8532-4d52-b41e-1a3a19a389c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DF525BC7FF92429715586067D30BC4" ma:contentTypeVersion="10" ma:contentTypeDescription="Create a new document." ma:contentTypeScope="" ma:versionID="89c97adad31d04ccd81f1ae3070f8c9e">
  <xsd:schema xmlns:xsd="http://www.w3.org/2001/XMLSchema" xmlns:xs="http://www.w3.org/2001/XMLSchema" xmlns:p="http://schemas.microsoft.com/office/2006/metadata/properties" xmlns:ns2="5746b8e6-8532-4d52-b41e-1a3a19a389c2" xmlns:ns3="3843026c-6dc2-4259-a24c-cb8af4989c20" targetNamespace="http://schemas.microsoft.com/office/2006/metadata/properties" ma:root="true" ma:fieldsID="ddca996197ec713acf7403d055805830" ns2:_="" ns3:_="">
    <xsd:import namespace="5746b8e6-8532-4d52-b41e-1a3a19a389c2"/>
    <xsd:import namespace="3843026c-6dc2-4259-a24c-cb8af4989c2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6b8e6-8532-4d52-b41e-1a3a19a389c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3026c-6dc2-4259-a24c-cb8af4989c2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8f6482a-154a-4a32-a12a-cb5027cd2c73}" ma:internalName="TaxCatchAll" ma:showField="CatchAllData" ma:web="3843026c-6dc2-4259-a24c-cb8af4989c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010EB-7FD5-4C0D-A74F-B43895CDF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A9ABC-27E8-4CFA-89DB-7E3CF53AF1D6}">
  <ds:schemaRefs>
    <ds:schemaRef ds:uri="http://schemas.microsoft.com/office/2006/metadata/properties"/>
    <ds:schemaRef ds:uri="http://schemas.microsoft.com/office/infopath/2007/PartnerControls"/>
    <ds:schemaRef ds:uri="3843026c-6dc2-4259-a24c-cb8af4989c20"/>
    <ds:schemaRef ds:uri="5746b8e6-8532-4d52-b41e-1a3a19a389c2"/>
  </ds:schemaRefs>
</ds:datastoreItem>
</file>

<file path=customXml/itemProps3.xml><?xml version="1.0" encoding="utf-8"?>
<ds:datastoreItem xmlns:ds="http://schemas.openxmlformats.org/officeDocument/2006/customXml" ds:itemID="{1CC118C1-99BC-45D0-864B-58FF0A765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6b8e6-8532-4d52-b41e-1a3a19a389c2"/>
    <ds:schemaRef ds:uri="3843026c-6dc2-4259-a24c-cb8af4989c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18994</TotalTime>
  <Words>322</Words>
  <Application>Microsoft Office PowerPoint</Application>
  <PresentationFormat>Widescreen</PresentationFormat>
  <Paragraphs>53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Georgia</vt:lpstr>
      <vt:lpstr>System Font Regular</vt:lpstr>
      <vt:lpstr>Verdana</vt:lpstr>
      <vt:lpstr>Wingdings</vt:lpstr>
      <vt:lpstr>Office Theme</vt:lpstr>
      <vt:lpstr>IST 363 Advanced Front End Web Design</vt:lpstr>
      <vt:lpstr>What are we covering today?</vt:lpstr>
      <vt:lpstr>Sharing a File in Github</vt:lpstr>
      <vt:lpstr>Branches and Merging</vt:lpstr>
      <vt:lpstr>Customizing Bootstrap</vt:lpstr>
      <vt:lpstr>Custom CSS </vt:lpstr>
      <vt:lpstr>Download</vt:lpstr>
      <vt:lpstr>Make a custom SCSS page</vt:lpstr>
      <vt:lpstr>Run the Preprossesor/Compiler and Link</vt:lpstr>
      <vt:lpstr>Custom Colors</vt:lpstr>
      <vt:lpstr>Icons</vt:lpstr>
      <vt:lpstr>Install and Go</vt:lpstr>
      <vt:lpstr>Icons</vt:lpstr>
      <vt:lpstr>Components</vt:lpstr>
      <vt:lpstr>What are Bootstrap Components?</vt:lpstr>
      <vt:lpstr>Components</vt:lpstr>
      <vt:lpstr>The End!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Laurie A Ferger</cp:lastModifiedBy>
  <cp:revision>252</cp:revision>
  <dcterms:created xsi:type="dcterms:W3CDTF">2019-07-05T14:23:44Z</dcterms:created>
  <dcterms:modified xsi:type="dcterms:W3CDTF">2025-02-19T21:30:41Z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0x01010066DF525BC7FF92429715586067D30BC4</vt:lpwstr>
  </property>
</Properties>
</file>