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bc3704227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bc37042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bc3704227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bc370422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bc3704227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bc370422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bc370422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bc370422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b9d31a1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b9d31a1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b9d31a1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b9d31a1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 Earth Objects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avoid </a:t>
            </a:r>
            <a:r>
              <a:rPr lang="en"/>
              <a:t>annihilation</a:t>
            </a:r>
            <a:r>
              <a:rPr lang="en"/>
              <a:t> 100% of the time!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Model</a:t>
            </a:r>
            <a:endParaRPr/>
          </a:p>
        </p:txBody>
      </p:sp>
      <p:sp>
        <p:nvSpPr>
          <p:cNvPr id="193" name="Google Shape;193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94.5% accuracy</a:t>
            </a:r>
            <a:r>
              <a:rPr lang="en"/>
              <a:t> </a:t>
            </a:r>
            <a:endParaRPr/>
          </a:p>
        </p:txBody>
      </p:sp>
      <p:sp>
        <p:nvSpPr>
          <p:cNvPr id="194" name="Google Shape;194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Models for protecting Earth from </a:t>
            </a:r>
            <a:r>
              <a:rPr lang="en"/>
              <a:t>destruction</a:t>
            </a:r>
            <a:r>
              <a:rPr lang="en"/>
              <a:t> need to be better.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Negatives</a:t>
            </a:r>
            <a:endParaRPr/>
          </a:p>
        </p:txBody>
      </p:sp>
      <p:sp>
        <p:nvSpPr>
          <p:cNvPr id="200" name="Google Shape;200;p2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 asteroids were classified as safe, but ended up destroying Earth.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550" y="11511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</a:t>
            </a:r>
            <a:r>
              <a:rPr lang="en"/>
              <a:t>False Negatives</a:t>
            </a:r>
            <a:endParaRPr/>
          </a:p>
        </p:txBody>
      </p:sp>
      <p:sp>
        <p:nvSpPr>
          <p:cNvPr id="207" name="Google Shape;207;p2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False negatives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328 False positives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375" y="10530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5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14" name="Google Shape;214;p25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25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6" name="Google Shape;216;p25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5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25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25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25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25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25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25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24" name="Google Shape;224;p25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</a:t>
            </a:r>
            <a:endParaRPr/>
          </a:p>
        </p:txBody>
      </p:sp>
      <p:sp>
        <p:nvSpPr>
          <p:cNvPr id="226" name="Google Shape;226;p2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basic decision tree model will </a:t>
            </a:r>
            <a:r>
              <a:rPr lang="en"/>
              <a:t>protect Earth from destruction.</a:t>
            </a:r>
            <a:endParaRPr/>
          </a:p>
        </p:txBody>
      </p:sp>
      <p:grpSp>
        <p:nvGrpSpPr>
          <p:cNvPr id="227" name="Google Shape;227;p25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28" name="Google Shape;228;p25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29" name="Google Shape;229;p25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25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25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39" name="Google Shape;239;p25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40" name="Google Shape;240;p25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5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Hazardous!!!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Near Earth Objects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NEO’s can be any space object like a </a:t>
            </a:r>
            <a:r>
              <a:rPr lang="en" sz="1600"/>
              <a:t>comet</a:t>
            </a:r>
            <a:r>
              <a:rPr lang="en" sz="1600"/>
              <a:t> or asteroid.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This dataset is about asteroids. Rocks traveling around the sun of varying size.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Asteroids: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 Can be small or large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 Travel fast or slow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 Have different orbits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-Be difficult to see</a:t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Hazardous to Earth?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 these objects traveling in space present a threat to Earth?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If only dinosaurs had machine learning.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Over 4600 NEOs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/>
              <a:t>40 features for each object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cleaning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All data present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- no imputation required </a:t>
            </a:r>
            <a:endParaRPr b="1" sz="1600"/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</a:t>
            </a:r>
            <a:r>
              <a:rPr lang="en">
                <a:solidFill>
                  <a:schemeClr val="lt1"/>
                </a:solidFill>
              </a:rPr>
              <a:t> reduction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Redundant data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- eliminating similar data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- highly correlated features 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 patterns in the data</a:t>
            </a: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175" y="14245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</a:t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100" y="12331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Hazardous asteroids</a:t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384147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</a:t>
            </a:r>
            <a:endParaRPr/>
          </a:p>
        </p:txBody>
      </p:sp>
      <p:sp>
        <p:nvSpPr>
          <p:cNvPr id="144" name="Google Shape;144;p1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model </a:t>
            </a:r>
            <a:endParaRPr/>
          </a:p>
        </p:txBody>
      </p:sp>
      <p:sp>
        <p:nvSpPr>
          <p:cNvPr id="145" name="Google Shape;145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model with limited features from the findings. Use this baseline value to judge the accuracy of the final classification model.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60950" y="2338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684025" y="1265850"/>
            <a:ext cx="641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Baseline model detected all hazardous asteroids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Decision tree with two features had 100% accuracy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550375" y="2736125"/>
            <a:ext cx="452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762650" y="3640300"/>
            <a:ext cx="645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a model without two key features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Protect Earth from hazardous asteroids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58" name="Google Shape;158;p21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Update data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0" name="Google Shape;160;p21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61" name="Google Shape;161;p21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21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1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Drop 2 key features from the dataset</a:t>
            </a:r>
            <a:endParaRPr sz="1600"/>
          </a:p>
        </p:txBody>
      </p:sp>
      <p:sp>
        <p:nvSpPr>
          <p:cNvPr descr="Background pointer shape in timeline graphic" id="164" name="Google Shape;164;p21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Normalize 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6" name="Google Shape;166;p2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67" name="Google Shape;167;p21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8" name="Google Shape;168;p21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21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Normalize skewed features</a:t>
            </a:r>
            <a:endParaRPr sz="1600"/>
          </a:p>
        </p:txBody>
      </p:sp>
      <p:sp>
        <p:nvSpPr>
          <p:cNvPr descr="Background pointer shape in timeline graphic" id="170" name="Google Shape;170;p21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Balance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2" name="Google Shape;172;p21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73" name="Google Shape;173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4" name="Google Shape;174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21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Address class imbalance</a:t>
            </a:r>
            <a:endParaRPr sz="1600"/>
          </a:p>
        </p:txBody>
      </p:sp>
      <p:sp>
        <p:nvSpPr>
          <p:cNvPr descr="Background pointer shape in timeline graphic" id="176" name="Google Shape;176;p21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Model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8" name="Google Shape;178;p21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79" name="Google Shape;179;p2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0" name="Google Shape;180;p21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21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Create 4 potential models</a:t>
            </a:r>
            <a:endParaRPr sz="1600"/>
          </a:p>
        </p:txBody>
      </p:sp>
      <p:sp>
        <p:nvSpPr>
          <p:cNvPr descr="Background pointer shape in timeline graphic" id="182" name="Google Shape;182;p21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Tune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4" name="Google Shape;184;p21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85" name="Google Shape;185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6" name="Google Shape;186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21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Tune best models for improved performance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