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09" r:id="rId3"/>
    <p:sldId id="413" r:id="rId4"/>
    <p:sldId id="414" r:id="rId5"/>
    <p:sldId id="41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2770" y="4551045"/>
            <a:ext cx="2223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时间</a:t>
            </a:r>
            <a:endParaRPr lang="zh-CN" altLang="en-US" sz="4800" b="1"/>
          </a:p>
          <a:p>
            <a:r>
              <a:rPr lang="zh-CN" altLang="en-US" sz="4800" b="1"/>
              <a:t>安全</a:t>
            </a:r>
            <a:endParaRPr lang="zh-CN" altLang="en-US" sz="4800" b="1"/>
          </a:p>
          <a:p>
            <a:r>
              <a:rPr lang="zh-CN" altLang="en-US" sz="4800" b="1"/>
              <a:t>拥挤</a:t>
            </a:r>
            <a:endParaRPr lang="zh-CN" altLang="en-US" sz="4800" b="1"/>
          </a:p>
        </p:txBody>
      </p:sp>
      <p:pic>
        <p:nvPicPr>
          <p:cNvPr id="7" name="图片 6" descr="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50825"/>
            <a:ext cx="8634730" cy="6476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905" y="1334135"/>
            <a:ext cx="1142682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 {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输入;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while（天数） {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	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//每五十天有一天拥挤（今天的来件量翻倍）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入件（随机生成快件和快件编号）;  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//随机生成数据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快件运送（上午）（快件入货架）;  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//放进适合的数据结构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用户取件（全天） {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快件下货架 ;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快件入滞留 ;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}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取件时间计算 ;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利润计算 ;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输出 ;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3375" y="377825"/>
            <a:ext cx="8171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伪代码！                  调研！</a:t>
            </a:r>
            <a:endParaRPr lang="zh-CN" altLang="en-US" sz="40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0"/>
            <a:ext cx="119253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2876" r="16852"/>
          <a:stretch>
            <a:fillRect/>
          </a:stretch>
        </p:blipFill>
        <p:spPr>
          <a:xfrm>
            <a:off x="65405" y="353060"/>
            <a:ext cx="6079490" cy="2707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635" r="22111"/>
          <a:stretch>
            <a:fillRect/>
          </a:stretch>
        </p:blipFill>
        <p:spPr>
          <a:xfrm>
            <a:off x="6438265" y="383540"/>
            <a:ext cx="5558790" cy="2676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t="-279" r="35265"/>
          <a:stretch>
            <a:fillRect/>
          </a:stretch>
        </p:blipFill>
        <p:spPr>
          <a:xfrm>
            <a:off x="204470" y="3464560"/>
            <a:ext cx="5940425" cy="2928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 t="4210" r="16871"/>
          <a:stretch>
            <a:fillRect/>
          </a:stretch>
        </p:blipFill>
        <p:spPr>
          <a:xfrm>
            <a:off x="6422390" y="3512820"/>
            <a:ext cx="5591175" cy="2832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32230" y="536575"/>
            <a:ext cx="36328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/>
              <a:t>缺陷</a:t>
            </a:r>
            <a:endParaRPr lang="zh-CN" altLang="en-US" sz="4400" b="1"/>
          </a:p>
        </p:txBody>
      </p:sp>
      <p:sp>
        <p:nvSpPr>
          <p:cNvPr id="5" name="文本框 4"/>
          <p:cNvSpPr txBox="1"/>
          <p:nvPr/>
        </p:nvSpPr>
        <p:spPr>
          <a:xfrm>
            <a:off x="1381760" y="1711325"/>
            <a:ext cx="94284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所用参数不够准确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有的模拟方法上，改进空间很大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代码的可改进空间也很大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从结果上讲，未能完全实现曾经提出的模型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（调研不足，为简化模型，剔除了一些比较难实现的参数，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大约只仿真了十余个参数。为了偷懒，剔除了一个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输出）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745" y="5572125"/>
            <a:ext cx="12000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欢迎</a:t>
            </a:r>
            <a:r>
              <a:rPr lang="zh-CN" altLang="en-US" sz="2400"/>
              <a:t>交流：https://github.com/laffey98/computer-communication-network/tree/main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PLACING_PICTURE_USER_VIEWPORT" val="{&quot;height&quot;:3290,&quot;width&quot;:8630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WPS 演示</Application>
  <PresentationFormat>宽屏</PresentationFormat>
  <Paragraphs>34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嗯哼</cp:lastModifiedBy>
  <cp:revision>177</cp:revision>
  <dcterms:created xsi:type="dcterms:W3CDTF">2019-06-19T02:08:00Z</dcterms:created>
  <dcterms:modified xsi:type="dcterms:W3CDTF">2021-06-16T20:12:38Z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