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08AE-7714-3B43-BC7A-D0D71FA14759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DB7C-ED31-2749-8EB7-39A3E1B1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ws.mit.edu/2014/mit-computer-scientists-can-predict-price-bitcoin" TargetMode="External"/><Relationship Id="rId3" Type="http://schemas.openxmlformats.org/officeDocument/2006/relationships/hyperlink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Lightning Talk:</a:t>
            </a:r>
            <a:br>
              <a:rPr lang="en-US" dirty="0" smtClean="0"/>
            </a:br>
            <a:r>
              <a:rPr lang="en-US" dirty="0" smtClean="0"/>
              <a:t>Predicting 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Three Possible Approaches</a:t>
            </a:r>
          </a:p>
          <a:p>
            <a:r>
              <a:rPr lang="en-US" sz="1800" dirty="0" smtClean="0"/>
              <a:t>- Peter Laffey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6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is a cryptocurrency that is traded on many different exchanges</a:t>
            </a:r>
          </a:p>
          <a:p>
            <a:r>
              <a:rPr lang="en-US" dirty="0" smtClean="0"/>
              <a:t>Bitcoin is a relatively new market/concept compared to other markets</a:t>
            </a:r>
          </a:p>
          <a:p>
            <a:pPr lvl="1"/>
            <a:r>
              <a:rPr lang="en-US" dirty="0" smtClean="0"/>
              <a:t>FX market</a:t>
            </a:r>
          </a:p>
          <a:p>
            <a:pPr lvl="1"/>
            <a:r>
              <a:rPr lang="en-US" dirty="0" smtClean="0"/>
              <a:t>Stock market</a:t>
            </a:r>
            <a:endParaRPr lang="en-US" dirty="0"/>
          </a:p>
          <a:p>
            <a:r>
              <a:rPr lang="en-US" dirty="0" smtClean="0"/>
              <a:t>Thus the market for Bitcoin may not be entirely efficient and it may be easier to predict prices. </a:t>
            </a:r>
          </a:p>
          <a:p>
            <a:r>
              <a:rPr lang="en-US" dirty="0" smtClean="0"/>
              <a:t>Price prediction in general is hard – day to day prices in the stock market are said to follow a “random walk”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by second price data is available for almost all of the exchanges</a:t>
            </a:r>
          </a:p>
          <a:p>
            <a:r>
              <a:rPr lang="en-US" dirty="0" smtClean="0"/>
              <a:t>So is the “order book”, or the prices (and volumes) at which buyers will buy and sellers will sell. </a:t>
            </a:r>
          </a:p>
          <a:p>
            <a:r>
              <a:rPr lang="en-US" dirty="0" smtClean="0"/>
              <a:t>Different exchanges deal in different currencies, will focus on USD</a:t>
            </a:r>
          </a:p>
        </p:txBody>
      </p:sp>
    </p:spTree>
    <p:extLst>
      <p:ext uri="{BB962C8B-B14F-4D97-AF65-F5344CB8AC3E}">
        <p14:creationId xmlns:p14="http://schemas.microsoft.com/office/powerpoint/2010/main" val="54657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H0: The price of bitcoin, no matter the method, is impossible to predict. Past prices have no impact on future prices</a:t>
            </a:r>
          </a:p>
          <a:p>
            <a:endParaRPr lang="en-US" dirty="0"/>
          </a:p>
          <a:p>
            <a:r>
              <a:rPr lang="en-US" dirty="0" smtClean="0"/>
              <a:t>H1: Past prices have a statistically significant impact on future prices.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6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past prices of Bitcoin to predict the future prices in a continuous manner. </a:t>
            </a:r>
          </a:p>
          <a:p>
            <a:r>
              <a:rPr lang="en-US" dirty="0" smtClean="0"/>
              <a:t>It may be easier to transform the data so that we have average prices for every hour or every day. </a:t>
            </a:r>
          </a:p>
          <a:p>
            <a:r>
              <a:rPr lang="en-US" dirty="0" smtClean="0"/>
              <a:t>Note that this is a technical analysis vs a fundamental analysis</a:t>
            </a:r>
          </a:p>
          <a:p>
            <a:r>
              <a:rPr lang="en-US" dirty="0" smtClean="0"/>
              <a:t>Assume price data contains enough information to make buy/sell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trying to predict the future prices, just predict whether it is up, or down</a:t>
            </a:r>
          </a:p>
          <a:p>
            <a:r>
              <a:rPr lang="en-US" dirty="0" smtClean="0"/>
              <a:t>This will involve transforming the data and labeling each point according whether it is up or down since some predetermined start time – One day, ten minutes ago, etc. </a:t>
            </a:r>
          </a:p>
          <a:p>
            <a:r>
              <a:rPr lang="en-US" dirty="0" smtClean="0"/>
              <a:t>It may be necessary to take a rolling window of the time series – “given the last x data points, is y up or down?”</a:t>
            </a:r>
          </a:p>
          <a:p>
            <a:r>
              <a:rPr lang="en-US" dirty="0" smtClean="0"/>
              <a:t>Many different possible frameworks to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3: Arbitrage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trying to predict the price on one exchange, predict price differentials </a:t>
            </a:r>
            <a:r>
              <a:rPr lang="en-US" i="1" dirty="0" smtClean="0"/>
              <a:t>between </a:t>
            </a:r>
            <a:r>
              <a:rPr lang="en-US" dirty="0" smtClean="0"/>
              <a:t>exchanges. </a:t>
            </a:r>
          </a:p>
          <a:p>
            <a:r>
              <a:rPr lang="en-US" dirty="0" smtClean="0"/>
              <a:t>Again, using only the price itself. </a:t>
            </a:r>
          </a:p>
          <a:p>
            <a:r>
              <a:rPr lang="en-US" dirty="0" smtClean="0"/>
              <a:t>Could use regression – What will the difference be, given past price differences?</a:t>
            </a:r>
          </a:p>
          <a:p>
            <a:r>
              <a:rPr lang="en-US" dirty="0" smtClean="0"/>
              <a:t>Or classification – Will there be a difference?</a:t>
            </a:r>
          </a:p>
          <a:p>
            <a:r>
              <a:rPr lang="en-US" dirty="0" smtClean="0"/>
              <a:t>Bitcoin arbitrage must take into account the different costs of buying and selling on different exchanges and possible bank charges, etc. </a:t>
            </a:r>
          </a:p>
        </p:txBody>
      </p:sp>
    </p:spTree>
    <p:extLst>
      <p:ext uri="{BB962C8B-B14F-4D97-AF65-F5344CB8AC3E}">
        <p14:creationId xmlns:p14="http://schemas.microsoft.com/office/powerpoint/2010/main" val="186535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Arbitrage 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Arbitrage requires a modified hypothesis</a:t>
            </a:r>
          </a:p>
          <a:p>
            <a:r>
              <a:rPr lang="en-US" dirty="0" smtClean="0"/>
              <a:t>H0: It is impossible to predict when there will be an arbitrage opportunity (or the size of the opportunity) between exchanges by looking at past price differentials</a:t>
            </a:r>
          </a:p>
          <a:p>
            <a:r>
              <a:rPr lang="en-US" dirty="0" smtClean="0"/>
              <a:t>H1: Past price differentials have an impact on future arbitrage opportunity.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very interesting papers on this subject:</a:t>
            </a:r>
          </a:p>
          <a:p>
            <a:pPr lvl="1"/>
            <a:r>
              <a:rPr lang="en-US" dirty="0" smtClean="0"/>
              <a:t>Bayesian Regression and Bitcoin:</a:t>
            </a:r>
          </a:p>
          <a:p>
            <a:pPr lvl="2"/>
            <a:r>
              <a:rPr lang="en-US" dirty="0" smtClean="0">
                <a:hlinkClick r:id="rId2"/>
              </a:rPr>
              <a:t>https://news.mit.edu/2014/mit-computer-scientists-can-predict-price-bitcoin</a:t>
            </a:r>
            <a:endParaRPr lang="en-US" dirty="0" smtClean="0"/>
          </a:p>
          <a:p>
            <a:pPr lvl="1"/>
            <a:r>
              <a:rPr lang="en-US" dirty="0" smtClean="0"/>
              <a:t>Automated Bitcoin Trading via Machine Learning Algorithms:</a:t>
            </a:r>
          </a:p>
          <a:p>
            <a:pPr lvl="2"/>
            <a:r>
              <a:rPr lang="en-US" dirty="0" smtClean="0">
                <a:hlinkClick r:id="rId3" invalidUrl="http://cs229.stanford.edu/proj2014/Isaac Madan, Shaurya Saluja, Aojia Zhao,Automated Bitcoin Trading via Machine Learning Algorithms.pdf"/>
              </a:rPr>
              <a:t>http://cs229.stanford.edu/proj2014/Isaac%20Madan,%20Shaurya%20Saluja,%20Aojia%20Zhao,Automated%20Bitcoin%20Trading%20via%20Machine%20Learning%20Algorithms.pdf</a:t>
            </a:r>
            <a:endParaRPr lang="en-US" dirty="0" smtClean="0"/>
          </a:p>
          <a:p>
            <a:r>
              <a:rPr lang="en-US" dirty="0" smtClean="0"/>
              <a:t>Would be interesting to attempt to recreate their work at a more feasible level.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4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498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Lightning Talk: Predicting Bitcoin</vt:lpstr>
      <vt:lpstr>The Problem:</vt:lpstr>
      <vt:lpstr>The Data:</vt:lpstr>
      <vt:lpstr>Hypothesis:</vt:lpstr>
      <vt:lpstr>Method 1: Regression</vt:lpstr>
      <vt:lpstr>Method 2: Classification</vt:lpstr>
      <vt:lpstr>Method 3: Arbitrage</vt:lpstr>
      <vt:lpstr>Arbitrage Hypothesis:</vt:lpstr>
      <vt:lpstr>Prior Work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Talk: Predicting Bitcoin</dc:title>
  <dc:creator>Peter Laffey</dc:creator>
  <cp:lastModifiedBy>Peter Laffey</cp:lastModifiedBy>
  <cp:revision>5</cp:revision>
  <dcterms:created xsi:type="dcterms:W3CDTF">2016-07-26T18:04:10Z</dcterms:created>
  <dcterms:modified xsi:type="dcterms:W3CDTF">2016-07-26T18:48:07Z</dcterms:modified>
</cp:coreProperties>
</file>