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9/23/2018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41D2AC3-6A0B-4169-B1EA-E3AE8B351BDD}" type="datetimeFigureOut">
              <a:rPr lang="en-US" dirty="0"/>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D4B9363-8B87-41B7-9F8E-64519CBB8F34}" type="datetimeFigureOut">
              <a:rPr lang="en-US" dirty="0"/>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AEF5746-5284-4951-9F37-7AE924EDBCB7}" type="datetimeFigureOut">
              <a:rPr lang="en-US" dirty="0"/>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2398B29-7265-4A65-A2A4-6703C057B7C1}" type="datetimeFigureOut">
              <a:rPr lang="en-US" dirty="0"/>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28FBA082-94DF-4C4B-A041-6624924AB0A8}" type="datetimeFigureOut">
              <a:rPr lang="en-US" dirty="0"/>
              <a:t>9/23/2018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27686C4-3AB5-4E0C-86CA-FB108C350AA9}" type="datetimeFigureOut">
              <a:rPr lang="en-US" dirty="0"/>
              <a:t>9/23/2018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F7F47CF-67C9-420C-80A5-E2069FF0C2DF}" type="datetimeFigureOut">
              <a:rPr lang="en-US" dirty="0"/>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9/23/2018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9/23/2018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9/23/2018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0C3BFE2-83B7-4B0A-B9D3-AB28331082B3}" type="datetimeFigureOut">
              <a:rPr lang="en-US" dirty="0"/>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2EF78E3-FDA3-4D28-AAA2-0B81F349A39D}" type="datetimeFigureOut">
              <a:rPr lang="en-US" dirty="0"/>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9/23/2018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smtClean="0"/>
              <a:t>TRABAJO PARCIAL: COMPLEJIDAD ALGORÍTMICA - TSP</a:t>
            </a:r>
            <a:endParaRPr lang="es-PE" dirty="0"/>
          </a:p>
        </p:txBody>
      </p:sp>
      <p:sp>
        <p:nvSpPr>
          <p:cNvPr id="3" name="Marcador de contenido 2"/>
          <p:cNvSpPr>
            <a:spLocks noGrp="1"/>
          </p:cNvSpPr>
          <p:nvPr>
            <p:ph sz="quarter" idx="13"/>
          </p:nvPr>
        </p:nvSpPr>
        <p:spPr/>
        <p:txBody>
          <a:bodyPr/>
          <a:lstStyle/>
          <a:p>
            <a:pPr marL="0" indent="0">
              <a:buNone/>
            </a:pPr>
            <a:r>
              <a:rPr lang="es-PE" b="1" dirty="0"/>
              <a:t>Integrantes:</a:t>
            </a:r>
          </a:p>
          <a:p>
            <a:pPr marL="457200" indent="-457200"/>
            <a:r>
              <a:rPr lang="es-PE" dirty="0"/>
              <a:t>Fiorella Barrientos Villalta</a:t>
            </a:r>
          </a:p>
          <a:p>
            <a:pPr marL="457200" indent="-457200"/>
            <a:r>
              <a:rPr lang="es-PE" dirty="0"/>
              <a:t>Franco </a:t>
            </a:r>
            <a:r>
              <a:rPr lang="es-PE" dirty="0" err="1"/>
              <a:t>Moloche</a:t>
            </a:r>
            <a:r>
              <a:rPr lang="es-PE" dirty="0"/>
              <a:t> García</a:t>
            </a:r>
          </a:p>
          <a:p>
            <a:pPr marL="457200" indent="-457200"/>
            <a:r>
              <a:rPr lang="es-PE" dirty="0"/>
              <a:t>Juan Diego Peña CHAFALOTE</a:t>
            </a:r>
          </a:p>
          <a:p>
            <a:pPr marL="0" indent="0">
              <a:buNone/>
            </a:pPr>
            <a:r>
              <a:rPr lang="es-PE" b="1" dirty="0"/>
              <a:t>Profesor:</a:t>
            </a:r>
          </a:p>
          <a:p>
            <a:pPr marL="457200" indent="-457200"/>
            <a:r>
              <a:rPr lang="es-PE" dirty="0"/>
              <a:t>Luis Martín </a:t>
            </a:r>
            <a:r>
              <a:rPr lang="es-PE" dirty="0" err="1"/>
              <a:t>Canaval</a:t>
            </a:r>
            <a:r>
              <a:rPr lang="es-PE" dirty="0"/>
              <a:t> </a:t>
            </a:r>
            <a:r>
              <a:rPr lang="es-PE" dirty="0" smtClean="0"/>
              <a:t>Sánchez</a:t>
            </a:r>
            <a:endParaRPr lang="es-PE" dirty="0"/>
          </a:p>
        </p:txBody>
      </p:sp>
    </p:spTree>
    <p:extLst>
      <p:ext uri="{BB962C8B-B14F-4D97-AF65-F5344CB8AC3E}">
        <p14:creationId xmlns:p14="http://schemas.microsoft.com/office/powerpoint/2010/main" val="101249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494608"/>
            <a:ext cx="10396882" cy="1151965"/>
          </a:xfrm>
        </p:spPr>
        <p:txBody>
          <a:bodyPr/>
          <a:lstStyle/>
          <a:p>
            <a:r>
              <a:rPr lang="es-PE" dirty="0" smtClean="0"/>
              <a:t>problema</a:t>
            </a:r>
            <a:endParaRPr lang="es-PE" dirty="0"/>
          </a:p>
        </p:txBody>
      </p:sp>
      <p:sp>
        <p:nvSpPr>
          <p:cNvPr id="3" name="Marcador de contenido 2"/>
          <p:cNvSpPr>
            <a:spLocks noGrp="1"/>
          </p:cNvSpPr>
          <p:nvPr>
            <p:ph sz="quarter" idx="13"/>
          </p:nvPr>
        </p:nvSpPr>
        <p:spPr>
          <a:xfrm>
            <a:off x="687976" y="1705950"/>
            <a:ext cx="10394707" cy="1186880"/>
          </a:xfrm>
        </p:spPr>
        <p:txBody>
          <a:bodyPr>
            <a:normAutofit lnSpcReduction="10000"/>
          </a:bodyPr>
          <a:lstStyle/>
          <a:p>
            <a:r>
              <a:rPr lang="es-PE" dirty="0" smtClean="0"/>
              <a:t>EL PRINCIPAL PROBLEMA presente </a:t>
            </a:r>
            <a:r>
              <a:rPr lang="es-PE" dirty="0"/>
              <a:t>es la cantidad de datos que se manejarán, el procesamiento y análisis de los mismos ya de por sí es complicado de realizar. Además de realizar un algoritmo óptimo que nos ayude a resolver el problema en un tiempo prudencial.</a:t>
            </a:r>
          </a:p>
        </p:txBody>
      </p:sp>
      <p:sp>
        <p:nvSpPr>
          <p:cNvPr id="4" name="Título 1"/>
          <p:cNvSpPr txBox="1">
            <a:spLocks/>
          </p:cNvSpPr>
          <p:nvPr/>
        </p:nvSpPr>
        <p:spPr>
          <a:xfrm>
            <a:off x="685801" y="2791692"/>
            <a:ext cx="10396882" cy="1151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s-PE" dirty="0" smtClean="0"/>
              <a:t>MOTIVACIÓN</a:t>
            </a:r>
            <a:endParaRPr lang="es-PE" dirty="0"/>
          </a:p>
        </p:txBody>
      </p:sp>
      <p:sp>
        <p:nvSpPr>
          <p:cNvPr id="5" name="Marcador de contenido 2"/>
          <p:cNvSpPr txBox="1">
            <a:spLocks/>
          </p:cNvSpPr>
          <p:nvPr/>
        </p:nvSpPr>
        <p:spPr>
          <a:xfrm>
            <a:off x="687976" y="3901896"/>
            <a:ext cx="10394707" cy="118688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s-PE" dirty="0"/>
              <a:t>La principal motivación para la solución de este problema es que este problema presenta diferentes aplicaciones o representaciones en la vida cotidiana, uno de los principales ejemplos el de llegar de la forma más rápida de tu casa a la universidad, al trabajo, etc.</a:t>
            </a:r>
          </a:p>
        </p:txBody>
      </p:sp>
    </p:spTree>
    <p:extLst>
      <p:ext uri="{BB962C8B-B14F-4D97-AF65-F5344CB8AC3E}">
        <p14:creationId xmlns:p14="http://schemas.microsoft.com/office/powerpoint/2010/main" val="289884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OBJETIVOS</a:t>
            </a:r>
            <a:endParaRPr lang="es-PE" dirty="0"/>
          </a:p>
        </p:txBody>
      </p:sp>
      <p:sp>
        <p:nvSpPr>
          <p:cNvPr id="3" name="Marcador de contenido 2"/>
          <p:cNvSpPr>
            <a:spLocks noGrp="1"/>
          </p:cNvSpPr>
          <p:nvPr>
            <p:ph sz="quarter" idx="13"/>
          </p:nvPr>
        </p:nvSpPr>
        <p:spPr>
          <a:xfrm>
            <a:off x="685800" y="2063396"/>
            <a:ext cx="10394707" cy="3564320"/>
          </a:xfrm>
        </p:spPr>
        <p:txBody>
          <a:bodyPr>
            <a:normAutofit lnSpcReduction="10000"/>
          </a:bodyPr>
          <a:lstStyle/>
          <a:p>
            <a:r>
              <a:rPr lang="es-PE" dirty="0"/>
              <a:t>•Diseñar un algoritmo que nos permita, a través de una data que fue brindada con anterioridad, organizarla en un archivo .</a:t>
            </a:r>
            <a:r>
              <a:rPr lang="es-PE" dirty="0" err="1"/>
              <a:t>csv</a:t>
            </a:r>
            <a:r>
              <a:rPr lang="es-PE" dirty="0"/>
              <a:t> para que de esta manera el manejo de la información sea más eficiente, rápido y solo utilizar la información que es relevante para el proyecto.</a:t>
            </a:r>
          </a:p>
          <a:p>
            <a:r>
              <a:rPr lang="es-PE" dirty="0"/>
              <a:t>•Diseñar un algoritmo que permita mediante la información en el archivo, generar la distancia entre las ciudades.</a:t>
            </a:r>
          </a:p>
          <a:p>
            <a:r>
              <a:rPr lang="es-PE" dirty="0"/>
              <a:t>•Diseñar un algoritmo que nos permita mediante la distancia entre los puntos, decidir que ruta se debe tomar para lograr el objetivo principal del problema el cual es recorrer todas las ciudades en la distancia mínima.</a:t>
            </a:r>
          </a:p>
          <a:p>
            <a:endParaRPr lang="es-PE" dirty="0"/>
          </a:p>
        </p:txBody>
      </p:sp>
    </p:spTree>
    <p:extLst>
      <p:ext uri="{BB962C8B-B14F-4D97-AF65-F5344CB8AC3E}">
        <p14:creationId xmlns:p14="http://schemas.microsoft.com/office/powerpoint/2010/main" val="346718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Solución del problema</a:t>
            </a:r>
            <a:endParaRPr lang="es-PE" dirty="0"/>
          </a:p>
        </p:txBody>
      </p:sp>
      <p:sp>
        <p:nvSpPr>
          <p:cNvPr id="3" name="Marcador de contenido 2"/>
          <p:cNvSpPr>
            <a:spLocks noGrp="1"/>
          </p:cNvSpPr>
          <p:nvPr>
            <p:ph sz="quarter" idx="13"/>
          </p:nvPr>
        </p:nvSpPr>
        <p:spPr>
          <a:xfrm>
            <a:off x="685800" y="2063396"/>
            <a:ext cx="10394707" cy="2300786"/>
          </a:xfrm>
        </p:spPr>
        <p:txBody>
          <a:bodyPr>
            <a:normAutofit/>
          </a:bodyPr>
          <a:lstStyle/>
          <a:p>
            <a:r>
              <a:rPr lang="es-PE" dirty="0" smtClean="0"/>
              <a:t>POR ALGORITMO GREEDY</a:t>
            </a:r>
          </a:p>
          <a:p>
            <a:r>
              <a:rPr lang="es-PE" dirty="0" smtClean="0"/>
              <a:t>POR PROGRAMACIÓN DINÁMICA CON BITMASKING</a:t>
            </a:r>
          </a:p>
          <a:p>
            <a:r>
              <a:rPr lang="es-PE" dirty="0" smtClean="0"/>
              <a:t>POR BACKTRACKING</a:t>
            </a:r>
          </a:p>
          <a:p>
            <a:endParaRPr lang="es-PE" dirty="0"/>
          </a:p>
        </p:txBody>
      </p:sp>
    </p:spTree>
    <p:extLst>
      <p:ext uri="{BB962C8B-B14F-4D97-AF65-F5344CB8AC3E}">
        <p14:creationId xmlns:p14="http://schemas.microsoft.com/office/powerpoint/2010/main" val="353308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CONCLUSIONES</a:t>
            </a:r>
            <a:endParaRPr lang="es-PE" dirty="0"/>
          </a:p>
        </p:txBody>
      </p:sp>
      <p:sp>
        <p:nvSpPr>
          <p:cNvPr id="3" name="Marcador de contenido 2"/>
          <p:cNvSpPr>
            <a:spLocks noGrp="1"/>
          </p:cNvSpPr>
          <p:nvPr>
            <p:ph sz="quarter" idx="13"/>
          </p:nvPr>
        </p:nvSpPr>
        <p:spPr>
          <a:xfrm>
            <a:off x="687976" y="1837765"/>
            <a:ext cx="10394707" cy="3830328"/>
          </a:xfrm>
        </p:spPr>
        <p:txBody>
          <a:bodyPr>
            <a:normAutofit fontScale="85000" lnSpcReduction="20000"/>
          </a:bodyPr>
          <a:lstStyle/>
          <a:p>
            <a:r>
              <a:rPr lang="es-PE" dirty="0"/>
              <a:t>•La generación y uso de los archivos .</a:t>
            </a:r>
            <a:r>
              <a:rPr lang="es-PE" dirty="0" err="1"/>
              <a:t>csv</a:t>
            </a:r>
            <a:r>
              <a:rPr lang="es-PE" dirty="0"/>
              <a:t> nos permiten y facilitan la gestión y almacenamiento de datos, además de tenerla de forma más ordenada y con fácil acceso a través del Python.</a:t>
            </a:r>
          </a:p>
          <a:p>
            <a:r>
              <a:rPr lang="es-PE" dirty="0"/>
              <a:t>•El problema del TSP, el cual nos indica que debemos recorrer toda una trama de puntos en la distancia más corta, nos ayuda a entender mejor y comprender problemas cotidianos, en los cuales debemos tener en cuenta los recursos, distancia, tiempo y dinero que se invertirán para llegar de un lugar a otro.</a:t>
            </a:r>
          </a:p>
          <a:p>
            <a:r>
              <a:rPr lang="es-PE" dirty="0"/>
              <a:t>•El uso de un algoritmo </a:t>
            </a:r>
            <a:r>
              <a:rPr lang="es-PE" dirty="0" err="1"/>
              <a:t>Greedy</a:t>
            </a:r>
            <a:r>
              <a:rPr lang="es-PE" dirty="0"/>
              <a:t>, aunque no siempre es el más óptimo, nos ayuda a obtener una solución </a:t>
            </a:r>
            <a:r>
              <a:rPr lang="es-PE" dirty="0" err="1"/>
              <a:t>rasonable</a:t>
            </a:r>
            <a:r>
              <a:rPr lang="es-PE" dirty="0"/>
              <a:t> y en su medida medianamente óptima un problema, adicionalmente que su complejidad es O (n²), a diferencia de otros como el fuerza bruta que posee complejidad O(n!).</a:t>
            </a:r>
          </a:p>
          <a:p>
            <a:r>
              <a:rPr lang="es-PE" dirty="0"/>
              <a:t>•El uso de la programación dinámica, es un razonamiento inductivo muy potente en la resolución de problemas, aplicable a problemas de optimización, en este caso el TSP.</a:t>
            </a:r>
          </a:p>
          <a:p>
            <a:r>
              <a:rPr lang="es-PE" dirty="0"/>
              <a:t>•El uso del </a:t>
            </a:r>
            <a:r>
              <a:rPr lang="es-PE" dirty="0" err="1"/>
              <a:t>backtracking</a:t>
            </a:r>
            <a:r>
              <a:rPr lang="es-PE" dirty="0"/>
              <a:t> nos permite resolver diversos tipos de problemas, pero a su vez, este requiere de mucha memoria, debido a el gran espacio de búsqueda que normalmente adopta.</a:t>
            </a:r>
          </a:p>
          <a:p>
            <a:endParaRPr lang="es-PE" dirty="0"/>
          </a:p>
        </p:txBody>
      </p:sp>
    </p:spTree>
    <p:extLst>
      <p:ext uri="{BB962C8B-B14F-4D97-AF65-F5344CB8AC3E}">
        <p14:creationId xmlns:p14="http://schemas.microsoft.com/office/powerpoint/2010/main" val="40280890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
  <TotalTime>61</TotalTime>
  <Words>466</Words>
  <Application>Microsoft Office PowerPoint</Application>
  <PresentationFormat>Panorámica</PresentationFormat>
  <Paragraphs>25</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Impact</vt:lpstr>
      <vt:lpstr>Evento principal</vt:lpstr>
      <vt:lpstr>TRABAJO PARCIAL: COMPLEJIDAD ALGORÍTMICA - TSP</vt:lpstr>
      <vt:lpstr>problema</vt:lpstr>
      <vt:lpstr>OBJETIVOS</vt:lpstr>
      <vt:lpstr>Solución del problema</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PARCIAL: COMPLEJIDAD ALGORÍTMICA</dc:title>
  <dc:creator>USER</dc:creator>
  <cp:lastModifiedBy>USER</cp:lastModifiedBy>
  <cp:revision>2</cp:revision>
  <dcterms:created xsi:type="dcterms:W3CDTF">2018-09-23T16:03:10Z</dcterms:created>
  <dcterms:modified xsi:type="dcterms:W3CDTF">2018-09-23T17:04:21Z</dcterms:modified>
</cp:coreProperties>
</file>