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6918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09"/>
    <p:restoredTop sz="96405"/>
  </p:normalViewPr>
  <p:slideViewPr>
    <p:cSldViewPr snapToGrid="0" snapToObjects="1">
      <p:cViewPr>
        <p:scale>
          <a:sx n="169" d="100"/>
          <a:sy n="169" d="100"/>
        </p:scale>
        <p:origin x="-1240" y="-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178222"/>
            <a:ext cx="9088041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781306"/>
            <a:ext cx="80188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1DFD-8E1A-EE49-ACFF-0DFCEA3EF2AD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780F-A073-A54C-B209-DDF835F0C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54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1DFD-8E1A-EE49-ACFF-0DFCEA3EF2AD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780F-A073-A54C-B209-DDF835F0C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20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383297"/>
            <a:ext cx="2305422" cy="610108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383297"/>
            <a:ext cx="6782619" cy="610108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1DFD-8E1A-EE49-ACFF-0DFCEA3EF2AD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780F-A073-A54C-B209-DDF835F0C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77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1DFD-8E1A-EE49-ACFF-0DFCEA3EF2AD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780F-A073-A54C-B209-DDF835F0C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6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794831"/>
            <a:ext cx="9221689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4817876"/>
            <a:ext cx="9221689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1DFD-8E1A-EE49-ACFF-0DFCEA3EF2AD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780F-A073-A54C-B209-DDF835F0C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42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1916484"/>
            <a:ext cx="4544021" cy="456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1916484"/>
            <a:ext cx="4544021" cy="456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1DFD-8E1A-EE49-ACFF-0DFCEA3EF2AD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780F-A073-A54C-B209-DDF835F0C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3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383299"/>
            <a:ext cx="9221689" cy="13915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764832"/>
            <a:ext cx="4523137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629749"/>
            <a:ext cx="4523137" cy="386796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764832"/>
            <a:ext cx="454541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629749"/>
            <a:ext cx="4545413" cy="386796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1DFD-8E1A-EE49-ACFF-0DFCEA3EF2AD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780F-A073-A54C-B209-DDF835F0C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07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1DFD-8E1A-EE49-ACFF-0DFCEA3EF2AD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780F-A073-A54C-B209-DDF835F0C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20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1DFD-8E1A-EE49-ACFF-0DFCEA3EF2AD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780F-A073-A54C-B209-DDF835F0C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54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79954"/>
            <a:ext cx="3448388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36570"/>
            <a:ext cx="541273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159794"/>
            <a:ext cx="3448388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1DFD-8E1A-EE49-ACFF-0DFCEA3EF2AD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780F-A073-A54C-B209-DDF835F0C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63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79954"/>
            <a:ext cx="3448388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36570"/>
            <a:ext cx="541273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159794"/>
            <a:ext cx="3448388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1DFD-8E1A-EE49-ACFF-0DFCEA3EF2AD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780F-A073-A54C-B209-DDF835F0C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80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383299"/>
            <a:ext cx="9221689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1916484"/>
            <a:ext cx="9221689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6672698"/>
            <a:ext cx="24056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1DFD-8E1A-EE49-ACFF-0DFCEA3EF2AD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6672698"/>
            <a:ext cx="360848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6672698"/>
            <a:ext cx="24056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B780F-A073-A54C-B209-DDF835F0C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41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B80DD21-C3A0-4F45-BD38-3D1565E12D5E}"/>
              </a:ext>
            </a:extLst>
          </p:cNvPr>
          <p:cNvSpPr/>
          <p:nvPr/>
        </p:nvSpPr>
        <p:spPr>
          <a:xfrm>
            <a:off x="2182438" y="1902156"/>
            <a:ext cx="6326937" cy="3941361"/>
          </a:xfrm>
          <a:prstGeom prst="ellipse">
            <a:avLst/>
          </a:prstGeom>
          <a:gradFill flip="none" rotWithShape="1">
            <a:gsLst>
              <a:gs pos="25000">
                <a:schemeClr val="accent5">
                  <a:lumMod val="0"/>
                  <a:lumOff val="100000"/>
                  <a:alpha val="0"/>
                </a:schemeClr>
              </a:gs>
              <a:gs pos="78000">
                <a:schemeClr val="accent5">
                  <a:lumMod val="45000"/>
                  <a:lumOff val="55000"/>
                </a:schemeClr>
              </a:gs>
              <a:gs pos="9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85927D28-0B04-DB4E-A6A4-BF50E160DF32}"/>
              </a:ext>
            </a:extLst>
          </p:cNvPr>
          <p:cNvSpPr/>
          <p:nvPr/>
        </p:nvSpPr>
        <p:spPr>
          <a:xfrm>
            <a:off x="6460167" y="3622710"/>
            <a:ext cx="335488" cy="203326"/>
          </a:xfrm>
          <a:custGeom>
            <a:avLst/>
            <a:gdLst>
              <a:gd name="connsiteX0" fmla="*/ 79375 w 209550"/>
              <a:gd name="connsiteY0" fmla="*/ 0 h 127000"/>
              <a:gd name="connsiteX1" fmla="*/ 209550 w 209550"/>
              <a:gd name="connsiteY1" fmla="*/ 44450 h 127000"/>
              <a:gd name="connsiteX2" fmla="*/ 130175 w 209550"/>
              <a:gd name="connsiteY2" fmla="*/ 127000 h 127000"/>
              <a:gd name="connsiteX3" fmla="*/ 0 w 209550"/>
              <a:gd name="connsiteY3" fmla="*/ 76200 h 127000"/>
              <a:gd name="connsiteX4" fmla="*/ 79375 w 20955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" h="127000">
                <a:moveTo>
                  <a:pt x="79375" y="0"/>
                </a:moveTo>
                <a:lnTo>
                  <a:pt x="209550" y="44450"/>
                </a:lnTo>
                <a:lnTo>
                  <a:pt x="130175" y="127000"/>
                </a:lnTo>
                <a:lnTo>
                  <a:pt x="0" y="76200"/>
                </a:lnTo>
                <a:lnTo>
                  <a:pt x="7937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F48CF037-1DCE-3445-9B08-34B14953B3AC}"/>
              </a:ext>
            </a:extLst>
          </p:cNvPr>
          <p:cNvSpPr/>
          <p:nvPr/>
        </p:nvSpPr>
        <p:spPr>
          <a:xfrm>
            <a:off x="3177874" y="1381503"/>
            <a:ext cx="4162535" cy="7372642"/>
          </a:xfrm>
          <a:prstGeom prst="arc">
            <a:avLst>
              <a:gd name="adj1" fmla="val 10429335"/>
              <a:gd name="adj2" fmla="val 16127772"/>
            </a:avLst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02FD425-BD17-0441-BE00-7BAE060E6EA2}"/>
              </a:ext>
            </a:extLst>
          </p:cNvPr>
          <p:cNvSpPr/>
          <p:nvPr/>
        </p:nvSpPr>
        <p:spPr>
          <a:xfrm>
            <a:off x="2604555" y="1380943"/>
            <a:ext cx="5406094" cy="7619572"/>
          </a:xfrm>
          <a:prstGeom prst="arc">
            <a:avLst>
              <a:gd name="adj1" fmla="val 16393783"/>
              <a:gd name="adj2" fmla="val 21273077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Forme libre 66">
            <a:extLst>
              <a:ext uri="{FF2B5EF4-FFF2-40B4-BE49-F238E27FC236}">
                <a16:creationId xmlns:a16="http://schemas.microsoft.com/office/drawing/2014/main" id="{86277B7F-0271-B846-8124-BEE9561C855D}"/>
              </a:ext>
            </a:extLst>
          </p:cNvPr>
          <p:cNvSpPr/>
          <p:nvPr/>
        </p:nvSpPr>
        <p:spPr>
          <a:xfrm>
            <a:off x="3771183" y="3637959"/>
            <a:ext cx="350737" cy="218575"/>
          </a:xfrm>
          <a:custGeom>
            <a:avLst/>
            <a:gdLst>
              <a:gd name="connsiteX0" fmla="*/ 88900 w 219075"/>
              <a:gd name="connsiteY0" fmla="*/ 0 h 136525"/>
              <a:gd name="connsiteX1" fmla="*/ 219075 w 219075"/>
              <a:gd name="connsiteY1" fmla="*/ 47625 h 136525"/>
              <a:gd name="connsiteX2" fmla="*/ 130175 w 219075"/>
              <a:gd name="connsiteY2" fmla="*/ 136525 h 136525"/>
              <a:gd name="connsiteX3" fmla="*/ 0 w 219075"/>
              <a:gd name="connsiteY3" fmla="*/ 88900 h 136525"/>
              <a:gd name="connsiteX4" fmla="*/ 88900 w 219075"/>
              <a:gd name="connsiteY4" fmla="*/ 0 h 13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136525">
                <a:moveTo>
                  <a:pt x="88900" y="0"/>
                </a:moveTo>
                <a:lnTo>
                  <a:pt x="219075" y="47625"/>
                </a:lnTo>
                <a:lnTo>
                  <a:pt x="130175" y="136525"/>
                </a:lnTo>
                <a:lnTo>
                  <a:pt x="0" y="88900"/>
                </a:lnTo>
                <a:lnTo>
                  <a:pt x="8890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Forme libre 65">
            <a:extLst>
              <a:ext uri="{FF2B5EF4-FFF2-40B4-BE49-F238E27FC236}">
                <a16:creationId xmlns:a16="http://schemas.microsoft.com/office/drawing/2014/main" id="{3FC773D5-F82C-1A4C-AA0A-913E3B1715AB}"/>
              </a:ext>
            </a:extLst>
          </p:cNvPr>
          <p:cNvSpPr/>
          <p:nvPr/>
        </p:nvSpPr>
        <p:spPr>
          <a:xfrm>
            <a:off x="4076172" y="3327888"/>
            <a:ext cx="350737" cy="228741"/>
          </a:xfrm>
          <a:custGeom>
            <a:avLst/>
            <a:gdLst>
              <a:gd name="connsiteX0" fmla="*/ 92075 w 219075"/>
              <a:gd name="connsiteY0" fmla="*/ 0 h 142875"/>
              <a:gd name="connsiteX1" fmla="*/ 219075 w 219075"/>
              <a:gd name="connsiteY1" fmla="*/ 47625 h 142875"/>
              <a:gd name="connsiteX2" fmla="*/ 127000 w 219075"/>
              <a:gd name="connsiteY2" fmla="*/ 142875 h 142875"/>
              <a:gd name="connsiteX3" fmla="*/ 0 w 219075"/>
              <a:gd name="connsiteY3" fmla="*/ 92075 h 142875"/>
              <a:gd name="connsiteX4" fmla="*/ 92075 w 219075"/>
              <a:gd name="connsiteY4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142875">
                <a:moveTo>
                  <a:pt x="92075" y="0"/>
                </a:moveTo>
                <a:lnTo>
                  <a:pt x="219075" y="47625"/>
                </a:lnTo>
                <a:lnTo>
                  <a:pt x="127000" y="142875"/>
                </a:lnTo>
                <a:lnTo>
                  <a:pt x="0" y="92075"/>
                </a:lnTo>
                <a:lnTo>
                  <a:pt x="9207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orme libre 64">
            <a:extLst>
              <a:ext uri="{FF2B5EF4-FFF2-40B4-BE49-F238E27FC236}">
                <a16:creationId xmlns:a16="http://schemas.microsoft.com/office/drawing/2014/main" id="{37181BB1-1549-6A48-A327-931BC6AEE854}"/>
              </a:ext>
            </a:extLst>
          </p:cNvPr>
          <p:cNvSpPr/>
          <p:nvPr/>
        </p:nvSpPr>
        <p:spPr>
          <a:xfrm>
            <a:off x="4350662" y="3048315"/>
            <a:ext cx="355820" cy="223658"/>
          </a:xfrm>
          <a:custGeom>
            <a:avLst/>
            <a:gdLst>
              <a:gd name="connsiteX0" fmla="*/ 92075 w 222250"/>
              <a:gd name="connsiteY0" fmla="*/ 0 h 139700"/>
              <a:gd name="connsiteX1" fmla="*/ 222250 w 222250"/>
              <a:gd name="connsiteY1" fmla="*/ 50800 h 139700"/>
              <a:gd name="connsiteX2" fmla="*/ 127000 w 222250"/>
              <a:gd name="connsiteY2" fmla="*/ 139700 h 139700"/>
              <a:gd name="connsiteX3" fmla="*/ 0 w 222250"/>
              <a:gd name="connsiteY3" fmla="*/ 92075 h 139700"/>
              <a:gd name="connsiteX4" fmla="*/ 92075 w 222250"/>
              <a:gd name="connsiteY4" fmla="*/ 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50" h="139700">
                <a:moveTo>
                  <a:pt x="92075" y="0"/>
                </a:moveTo>
                <a:lnTo>
                  <a:pt x="222250" y="50800"/>
                </a:lnTo>
                <a:lnTo>
                  <a:pt x="127000" y="139700"/>
                </a:lnTo>
                <a:lnTo>
                  <a:pt x="0" y="92075"/>
                </a:lnTo>
                <a:lnTo>
                  <a:pt x="9207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orme libre 63">
            <a:extLst>
              <a:ext uri="{FF2B5EF4-FFF2-40B4-BE49-F238E27FC236}">
                <a16:creationId xmlns:a16="http://schemas.microsoft.com/office/drawing/2014/main" id="{340333B0-0A22-E147-BD34-7294120E52C2}"/>
              </a:ext>
            </a:extLst>
          </p:cNvPr>
          <p:cNvSpPr/>
          <p:nvPr/>
        </p:nvSpPr>
        <p:spPr>
          <a:xfrm>
            <a:off x="5499452" y="4247937"/>
            <a:ext cx="355820" cy="223658"/>
          </a:xfrm>
          <a:custGeom>
            <a:avLst/>
            <a:gdLst>
              <a:gd name="connsiteX0" fmla="*/ 85725 w 222250"/>
              <a:gd name="connsiteY0" fmla="*/ 0 h 139700"/>
              <a:gd name="connsiteX1" fmla="*/ 222250 w 222250"/>
              <a:gd name="connsiteY1" fmla="*/ 50800 h 139700"/>
              <a:gd name="connsiteX2" fmla="*/ 136525 w 222250"/>
              <a:gd name="connsiteY2" fmla="*/ 139700 h 139700"/>
              <a:gd name="connsiteX3" fmla="*/ 0 w 222250"/>
              <a:gd name="connsiteY3" fmla="*/ 88900 h 139700"/>
              <a:gd name="connsiteX4" fmla="*/ 85725 w 222250"/>
              <a:gd name="connsiteY4" fmla="*/ 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50" h="139700">
                <a:moveTo>
                  <a:pt x="85725" y="0"/>
                </a:moveTo>
                <a:lnTo>
                  <a:pt x="222250" y="50800"/>
                </a:lnTo>
                <a:lnTo>
                  <a:pt x="136525" y="139700"/>
                </a:lnTo>
                <a:lnTo>
                  <a:pt x="0" y="88900"/>
                </a:lnTo>
                <a:lnTo>
                  <a:pt x="8572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orme libre 62">
            <a:extLst>
              <a:ext uri="{FF2B5EF4-FFF2-40B4-BE49-F238E27FC236}">
                <a16:creationId xmlns:a16="http://schemas.microsoft.com/office/drawing/2014/main" id="{F2EF01FE-ACB9-0249-A105-C10B720D09F9}"/>
              </a:ext>
            </a:extLst>
          </p:cNvPr>
          <p:cNvSpPr/>
          <p:nvPr/>
        </p:nvSpPr>
        <p:spPr>
          <a:xfrm>
            <a:off x="5072468" y="4095442"/>
            <a:ext cx="371070" cy="233825"/>
          </a:xfrm>
          <a:custGeom>
            <a:avLst/>
            <a:gdLst>
              <a:gd name="connsiteX0" fmla="*/ 88900 w 231775"/>
              <a:gd name="connsiteY0" fmla="*/ 0 h 146050"/>
              <a:gd name="connsiteX1" fmla="*/ 231775 w 231775"/>
              <a:gd name="connsiteY1" fmla="*/ 53975 h 146050"/>
              <a:gd name="connsiteX2" fmla="*/ 142875 w 231775"/>
              <a:gd name="connsiteY2" fmla="*/ 146050 h 146050"/>
              <a:gd name="connsiteX3" fmla="*/ 0 w 231775"/>
              <a:gd name="connsiteY3" fmla="*/ 88900 h 146050"/>
              <a:gd name="connsiteX4" fmla="*/ 88900 w 231775"/>
              <a:gd name="connsiteY4" fmla="*/ 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775" h="146050">
                <a:moveTo>
                  <a:pt x="88900" y="0"/>
                </a:moveTo>
                <a:lnTo>
                  <a:pt x="231775" y="53975"/>
                </a:lnTo>
                <a:lnTo>
                  <a:pt x="142875" y="146050"/>
                </a:lnTo>
                <a:lnTo>
                  <a:pt x="0" y="88900"/>
                </a:lnTo>
                <a:lnTo>
                  <a:pt x="8890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>
            <a:extLst>
              <a:ext uri="{FF2B5EF4-FFF2-40B4-BE49-F238E27FC236}">
                <a16:creationId xmlns:a16="http://schemas.microsoft.com/office/drawing/2014/main" id="{67826DC8-7396-4744-8BCC-5F78E4ACB6AC}"/>
              </a:ext>
            </a:extLst>
          </p:cNvPr>
          <p:cNvSpPr/>
          <p:nvPr/>
        </p:nvSpPr>
        <p:spPr>
          <a:xfrm>
            <a:off x="4655651" y="3953114"/>
            <a:ext cx="350737" cy="213492"/>
          </a:xfrm>
          <a:custGeom>
            <a:avLst/>
            <a:gdLst>
              <a:gd name="connsiteX0" fmla="*/ 88900 w 219075"/>
              <a:gd name="connsiteY0" fmla="*/ 0 h 133350"/>
              <a:gd name="connsiteX1" fmla="*/ 219075 w 219075"/>
              <a:gd name="connsiteY1" fmla="*/ 47625 h 133350"/>
              <a:gd name="connsiteX2" fmla="*/ 127000 w 219075"/>
              <a:gd name="connsiteY2" fmla="*/ 133350 h 133350"/>
              <a:gd name="connsiteX3" fmla="*/ 0 w 219075"/>
              <a:gd name="connsiteY3" fmla="*/ 85725 h 133350"/>
              <a:gd name="connsiteX4" fmla="*/ 88900 w 219075"/>
              <a:gd name="connsiteY4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133350">
                <a:moveTo>
                  <a:pt x="88900" y="0"/>
                </a:moveTo>
                <a:lnTo>
                  <a:pt x="219075" y="47625"/>
                </a:lnTo>
                <a:lnTo>
                  <a:pt x="127000" y="133350"/>
                </a:lnTo>
                <a:lnTo>
                  <a:pt x="0" y="85725"/>
                </a:lnTo>
                <a:lnTo>
                  <a:pt x="8890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>
            <a:extLst>
              <a:ext uri="{FF2B5EF4-FFF2-40B4-BE49-F238E27FC236}">
                <a16:creationId xmlns:a16="http://schemas.microsoft.com/office/drawing/2014/main" id="{56C44981-3714-6047-BCF8-2646E962DBB1}"/>
              </a:ext>
            </a:extLst>
          </p:cNvPr>
          <p:cNvSpPr/>
          <p:nvPr/>
        </p:nvSpPr>
        <p:spPr>
          <a:xfrm>
            <a:off x="4193084" y="3790454"/>
            <a:ext cx="386319" cy="223658"/>
          </a:xfrm>
          <a:custGeom>
            <a:avLst/>
            <a:gdLst>
              <a:gd name="connsiteX0" fmla="*/ 85725 w 241300"/>
              <a:gd name="connsiteY0" fmla="*/ 0 h 139700"/>
              <a:gd name="connsiteX1" fmla="*/ 241300 w 241300"/>
              <a:gd name="connsiteY1" fmla="*/ 53975 h 139700"/>
              <a:gd name="connsiteX2" fmla="*/ 149225 w 241300"/>
              <a:gd name="connsiteY2" fmla="*/ 139700 h 139700"/>
              <a:gd name="connsiteX3" fmla="*/ 0 w 241300"/>
              <a:gd name="connsiteY3" fmla="*/ 85725 h 139700"/>
              <a:gd name="connsiteX4" fmla="*/ 85725 w 241300"/>
              <a:gd name="connsiteY4" fmla="*/ 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139700">
                <a:moveTo>
                  <a:pt x="85725" y="0"/>
                </a:moveTo>
                <a:lnTo>
                  <a:pt x="241300" y="53975"/>
                </a:lnTo>
                <a:lnTo>
                  <a:pt x="149225" y="139700"/>
                </a:lnTo>
                <a:lnTo>
                  <a:pt x="0" y="85725"/>
                </a:lnTo>
                <a:lnTo>
                  <a:pt x="8572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>
            <a:extLst>
              <a:ext uri="{FF2B5EF4-FFF2-40B4-BE49-F238E27FC236}">
                <a16:creationId xmlns:a16="http://schemas.microsoft.com/office/drawing/2014/main" id="{82F69B2E-51AF-D941-A188-6F2F7974024D}"/>
              </a:ext>
            </a:extLst>
          </p:cNvPr>
          <p:cNvSpPr/>
          <p:nvPr/>
        </p:nvSpPr>
        <p:spPr>
          <a:xfrm>
            <a:off x="4579403" y="3709123"/>
            <a:ext cx="381236" cy="243991"/>
          </a:xfrm>
          <a:custGeom>
            <a:avLst/>
            <a:gdLst>
              <a:gd name="connsiteX0" fmla="*/ 98425 w 238125"/>
              <a:gd name="connsiteY0" fmla="*/ 0 h 152400"/>
              <a:gd name="connsiteX1" fmla="*/ 238125 w 238125"/>
              <a:gd name="connsiteY1" fmla="*/ 50800 h 152400"/>
              <a:gd name="connsiteX2" fmla="*/ 136525 w 238125"/>
              <a:gd name="connsiteY2" fmla="*/ 152400 h 152400"/>
              <a:gd name="connsiteX3" fmla="*/ 0 w 238125"/>
              <a:gd name="connsiteY3" fmla="*/ 104775 h 152400"/>
              <a:gd name="connsiteX4" fmla="*/ 98425 w 238125"/>
              <a:gd name="connsiteY4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25" h="152400">
                <a:moveTo>
                  <a:pt x="98425" y="0"/>
                </a:moveTo>
                <a:lnTo>
                  <a:pt x="238125" y="50800"/>
                </a:lnTo>
                <a:lnTo>
                  <a:pt x="136525" y="152400"/>
                </a:lnTo>
                <a:lnTo>
                  <a:pt x="0" y="104775"/>
                </a:lnTo>
                <a:lnTo>
                  <a:pt x="9842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orme libre 53">
            <a:extLst>
              <a:ext uri="{FF2B5EF4-FFF2-40B4-BE49-F238E27FC236}">
                <a16:creationId xmlns:a16="http://schemas.microsoft.com/office/drawing/2014/main" id="{D201C067-B270-2945-8B7F-D17996D7B30F}"/>
              </a:ext>
            </a:extLst>
          </p:cNvPr>
          <p:cNvSpPr/>
          <p:nvPr/>
        </p:nvSpPr>
        <p:spPr>
          <a:xfrm>
            <a:off x="4116837" y="3546463"/>
            <a:ext cx="386319" cy="243991"/>
          </a:xfrm>
          <a:custGeom>
            <a:avLst/>
            <a:gdLst>
              <a:gd name="connsiteX0" fmla="*/ 101600 w 241300"/>
              <a:gd name="connsiteY0" fmla="*/ 0 h 152400"/>
              <a:gd name="connsiteX1" fmla="*/ 241300 w 241300"/>
              <a:gd name="connsiteY1" fmla="*/ 53975 h 152400"/>
              <a:gd name="connsiteX2" fmla="*/ 133350 w 241300"/>
              <a:gd name="connsiteY2" fmla="*/ 152400 h 152400"/>
              <a:gd name="connsiteX3" fmla="*/ 0 w 241300"/>
              <a:gd name="connsiteY3" fmla="*/ 104775 h 152400"/>
              <a:gd name="connsiteX4" fmla="*/ 101600 w 241300"/>
              <a:gd name="connsiteY4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152400">
                <a:moveTo>
                  <a:pt x="101600" y="0"/>
                </a:moveTo>
                <a:lnTo>
                  <a:pt x="241300" y="53975"/>
                </a:lnTo>
                <a:lnTo>
                  <a:pt x="133350" y="152400"/>
                </a:lnTo>
                <a:lnTo>
                  <a:pt x="0" y="104775"/>
                </a:lnTo>
                <a:lnTo>
                  <a:pt x="10160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 51">
            <a:extLst>
              <a:ext uri="{FF2B5EF4-FFF2-40B4-BE49-F238E27FC236}">
                <a16:creationId xmlns:a16="http://schemas.microsoft.com/office/drawing/2014/main" id="{342AF2AE-8E4F-0E46-865D-BE3054E07640}"/>
              </a:ext>
            </a:extLst>
          </p:cNvPr>
          <p:cNvSpPr/>
          <p:nvPr/>
        </p:nvSpPr>
        <p:spPr>
          <a:xfrm>
            <a:off x="4498073" y="3480382"/>
            <a:ext cx="386319" cy="228741"/>
          </a:xfrm>
          <a:custGeom>
            <a:avLst/>
            <a:gdLst>
              <a:gd name="connsiteX0" fmla="*/ 92075 w 241300"/>
              <a:gd name="connsiteY0" fmla="*/ 0 h 142875"/>
              <a:gd name="connsiteX1" fmla="*/ 241300 w 241300"/>
              <a:gd name="connsiteY1" fmla="*/ 50800 h 142875"/>
              <a:gd name="connsiteX2" fmla="*/ 149225 w 241300"/>
              <a:gd name="connsiteY2" fmla="*/ 142875 h 142875"/>
              <a:gd name="connsiteX3" fmla="*/ 0 w 241300"/>
              <a:gd name="connsiteY3" fmla="*/ 88900 h 142875"/>
              <a:gd name="connsiteX4" fmla="*/ 92075 w 241300"/>
              <a:gd name="connsiteY4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142875">
                <a:moveTo>
                  <a:pt x="92075" y="0"/>
                </a:moveTo>
                <a:lnTo>
                  <a:pt x="241300" y="50800"/>
                </a:lnTo>
                <a:lnTo>
                  <a:pt x="149225" y="142875"/>
                </a:lnTo>
                <a:lnTo>
                  <a:pt x="0" y="88900"/>
                </a:lnTo>
                <a:lnTo>
                  <a:pt x="9207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>
            <a:extLst>
              <a:ext uri="{FF2B5EF4-FFF2-40B4-BE49-F238E27FC236}">
                <a16:creationId xmlns:a16="http://schemas.microsoft.com/office/drawing/2014/main" id="{F8B95800-C4C0-1741-AC8E-4746C254AC31}"/>
              </a:ext>
            </a:extLst>
          </p:cNvPr>
          <p:cNvSpPr/>
          <p:nvPr/>
        </p:nvSpPr>
        <p:spPr>
          <a:xfrm>
            <a:off x="6175511" y="3887033"/>
            <a:ext cx="350737" cy="208409"/>
          </a:xfrm>
          <a:custGeom>
            <a:avLst/>
            <a:gdLst>
              <a:gd name="connsiteX0" fmla="*/ 82550 w 219075"/>
              <a:gd name="connsiteY0" fmla="*/ 0 h 130175"/>
              <a:gd name="connsiteX1" fmla="*/ 219075 w 219075"/>
              <a:gd name="connsiteY1" fmla="*/ 50800 h 130175"/>
              <a:gd name="connsiteX2" fmla="*/ 133350 w 219075"/>
              <a:gd name="connsiteY2" fmla="*/ 130175 h 130175"/>
              <a:gd name="connsiteX3" fmla="*/ 0 w 219075"/>
              <a:gd name="connsiteY3" fmla="*/ 79375 h 130175"/>
              <a:gd name="connsiteX4" fmla="*/ 82550 w 219075"/>
              <a:gd name="connsiteY4" fmla="*/ 0 h 13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130175">
                <a:moveTo>
                  <a:pt x="82550" y="0"/>
                </a:moveTo>
                <a:lnTo>
                  <a:pt x="219075" y="50800"/>
                </a:lnTo>
                <a:lnTo>
                  <a:pt x="133350" y="130175"/>
                </a:lnTo>
                <a:lnTo>
                  <a:pt x="0" y="79375"/>
                </a:lnTo>
                <a:lnTo>
                  <a:pt x="8255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>
            <a:extLst>
              <a:ext uri="{FF2B5EF4-FFF2-40B4-BE49-F238E27FC236}">
                <a16:creationId xmlns:a16="http://schemas.microsoft.com/office/drawing/2014/main" id="{409738FB-8CA8-654A-944C-7D37CC5B8F57}"/>
              </a:ext>
            </a:extLst>
          </p:cNvPr>
          <p:cNvSpPr/>
          <p:nvPr/>
        </p:nvSpPr>
        <p:spPr>
          <a:xfrm>
            <a:off x="5753610" y="3734539"/>
            <a:ext cx="320238" cy="203326"/>
          </a:xfrm>
          <a:custGeom>
            <a:avLst/>
            <a:gdLst>
              <a:gd name="connsiteX0" fmla="*/ 76200 w 200025"/>
              <a:gd name="connsiteY0" fmla="*/ 0 h 127000"/>
              <a:gd name="connsiteX1" fmla="*/ 200025 w 200025"/>
              <a:gd name="connsiteY1" fmla="*/ 47625 h 127000"/>
              <a:gd name="connsiteX2" fmla="*/ 120650 w 200025"/>
              <a:gd name="connsiteY2" fmla="*/ 127000 h 127000"/>
              <a:gd name="connsiteX3" fmla="*/ 0 w 200025"/>
              <a:gd name="connsiteY3" fmla="*/ 82550 h 127000"/>
              <a:gd name="connsiteX4" fmla="*/ 76200 w 200025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25" h="127000">
                <a:moveTo>
                  <a:pt x="76200" y="0"/>
                </a:moveTo>
                <a:lnTo>
                  <a:pt x="200025" y="47625"/>
                </a:lnTo>
                <a:lnTo>
                  <a:pt x="120650" y="127000"/>
                </a:lnTo>
                <a:lnTo>
                  <a:pt x="0" y="82550"/>
                </a:lnTo>
                <a:lnTo>
                  <a:pt x="7620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A6B5EBB9-EE2D-8A4E-A1E6-85A4ECDDAE2D}"/>
              </a:ext>
            </a:extLst>
          </p:cNvPr>
          <p:cNvSpPr/>
          <p:nvPr/>
        </p:nvSpPr>
        <p:spPr>
          <a:xfrm>
            <a:off x="5321542" y="3587128"/>
            <a:ext cx="335488" cy="198243"/>
          </a:xfrm>
          <a:custGeom>
            <a:avLst/>
            <a:gdLst>
              <a:gd name="connsiteX0" fmla="*/ 73025 w 209550"/>
              <a:gd name="connsiteY0" fmla="*/ 0 h 123825"/>
              <a:gd name="connsiteX1" fmla="*/ 209550 w 209550"/>
              <a:gd name="connsiteY1" fmla="*/ 47625 h 123825"/>
              <a:gd name="connsiteX2" fmla="*/ 130175 w 209550"/>
              <a:gd name="connsiteY2" fmla="*/ 123825 h 123825"/>
              <a:gd name="connsiteX3" fmla="*/ 0 w 209550"/>
              <a:gd name="connsiteY3" fmla="*/ 79375 h 123825"/>
              <a:gd name="connsiteX4" fmla="*/ 73025 w 209550"/>
              <a:gd name="connsiteY4" fmla="*/ 0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" h="123825">
                <a:moveTo>
                  <a:pt x="73025" y="0"/>
                </a:moveTo>
                <a:lnTo>
                  <a:pt x="209550" y="47625"/>
                </a:lnTo>
                <a:lnTo>
                  <a:pt x="130175" y="123825"/>
                </a:lnTo>
                <a:lnTo>
                  <a:pt x="0" y="79375"/>
                </a:lnTo>
                <a:lnTo>
                  <a:pt x="7302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B0B3E7D2-57A1-A640-A6DD-E88121F3CFC6}"/>
              </a:ext>
            </a:extLst>
          </p:cNvPr>
          <p:cNvSpPr/>
          <p:nvPr/>
        </p:nvSpPr>
        <p:spPr>
          <a:xfrm>
            <a:off x="5382540" y="3785371"/>
            <a:ext cx="365986" cy="228741"/>
          </a:xfrm>
          <a:custGeom>
            <a:avLst/>
            <a:gdLst>
              <a:gd name="connsiteX0" fmla="*/ 88900 w 228600"/>
              <a:gd name="connsiteY0" fmla="*/ 0 h 142875"/>
              <a:gd name="connsiteX1" fmla="*/ 228600 w 228600"/>
              <a:gd name="connsiteY1" fmla="*/ 53975 h 142875"/>
              <a:gd name="connsiteX2" fmla="*/ 133350 w 228600"/>
              <a:gd name="connsiteY2" fmla="*/ 142875 h 142875"/>
              <a:gd name="connsiteX3" fmla="*/ 0 w 228600"/>
              <a:gd name="connsiteY3" fmla="*/ 95250 h 142875"/>
              <a:gd name="connsiteX4" fmla="*/ 88900 w 228600"/>
              <a:gd name="connsiteY4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142875">
                <a:moveTo>
                  <a:pt x="88900" y="0"/>
                </a:moveTo>
                <a:lnTo>
                  <a:pt x="228600" y="53975"/>
                </a:lnTo>
                <a:lnTo>
                  <a:pt x="133350" y="142875"/>
                </a:lnTo>
                <a:lnTo>
                  <a:pt x="0" y="95250"/>
                </a:lnTo>
                <a:lnTo>
                  <a:pt x="8890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libre 46">
            <a:extLst>
              <a:ext uri="{FF2B5EF4-FFF2-40B4-BE49-F238E27FC236}">
                <a16:creationId xmlns:a16="http://schemas.microsoft.com/office/drawing/2014/main" id="{73155FA6-72A9-3D42-9789-553C99213AA9}"/>
              </a:ext>
            </a:extLst>
          </p:cNvPr>
          <p:cNvSpPr/>
          <p:nvPr/>
        </p:nvSpPr>
        <p:spPr>
          <a:xfrm>
            <a:off x="5794275" y="3937865"/>
            <a:ext cx="386319" cy="233825"/>
          </a:xfrm>
          <a:custGeom>
            <a:avLst/>
            <a:gdLst>
              <a:gd name="connsiteX0" fmla="*/ 98425 w 241300"/>
              <a:gd name="connsiteY0" fmla="*/ 0 h 146050"/>
              <a:gd name="connsiteX1" fmla="*/ 241300 w 241300"/>
              <a:gd name="connsiteY1" fmla="*/ 53975 h 146050"/>
              <a:gd name="connsiteX2" fmla="*/ 146050 w 241300"/>
              <a:gd name="connsiteY2" fmla="*/ 146050 h 146050"/>
              <a:gd name="connsiteX3" fmla="*/ 0 w 241300"/>
              <a:gd name="connsiteY3" fmla="*/ 92075 h 146050"/>
              <a:gd name="connsiteX4" fmla="*/ 98425 w 241300"/>
              <a:gd name="connsiteY4" fmla="*/ 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146050">
                <a:moveTo>
                  <a:pt x="98425" y="0"/>
                </a:moveTo>
                <a:lnTo>
                  <a:pt x="241300" y="53975"/>
                </a:lnTo>
                <a:lnTo>
                  <a:pt x="146050" y="146050"/>
                </a:lnTo>
                <a:lnTo>
                  <a:pt x="0" y="92075"/>
                </a:lnTo>
                <a:lnTo>
                  <a:pt x="9842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 45">
            <a:extLst>
              <a:ext uri="{FF2B5EF4-FFF2-40B4-BE49-F238E27FC236}">
                <a16:creationId xmlns:a16="http://schemas.microsoft.com/office/drawing/2014/main" id="{29492487-B3D3-9949-BFD0-8384C7C85C45}"/>
              </a:ext>
            </a:extLst>
          </p:cNvPr>
          <p:cNvSpPr/>
          <p:nvPr/>
        </p:nvSpPr>
        <p:spPr>
          <a:xfrm>
            <a:off x="5860356" y="4166606"/>
            <a:ext cx="386319" cy="243991"/>
          </a:xfrm>
          <a:custGeom>
            <a:avLst/>
            <a:gdLst>
              <a:gd name="connsiteX0" fmla="*/ 104775 w 241300"/>
              <a:gd name="connsiteY0" fmla="*/ 0 h 152400"/>
              <a:gd name="connsiteX1" fmla="*/ 241300 w 241300"/>
              <a:gd name="connsiteY1" fmla="*/ 50800 h 152400"/>
              <a:gd name="connsiteX2" fmla="*/ 136525 w 241300"/>
              <a:gd name="connsiteY2" fmla="*/ 152400 h 152400"/>
              <a:gd name="connsiteX3" fmla="*/ 0 w 241300"/>
              <a:gd name="connsiteY3" fmla="*/ 98425 h 152400"/>
              <a:gd name="connsiteX4" fmla="*/ 104775 w 241300"/>
              <a:gd name="connsiteY4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152400">
                <a:moveTo>
                  <a:pt x="104775" y="0"/>
                </a:moveTo>
                <a:lnTo>
                  <a:pt x="241300" y="50800"/>
                </a:lnTo>
                <a:lnTo>
                  <a:pt x="136525" y="152400"/>
                </a:lnTo>
                <a:lnTo>
                  <a:pt x="0" y="98425"/>
                </a:lnTo>
                <a:lnTo>
                  <a:pt x="10477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orme libre 44">
            <a:extLst>
              <a:ext uri="{FF2B5EF4-FFF2-40B4-BE49-F238E27FC236}">
                <a16:creationId xmlns:a16="http://schemas.microsoft.com/office/drawing/2014/main" id="{9F8E946E-E874-F245-A3B8-0D10D0356994}"/>
              </a:ext>
            </a:extLst>
          </p:cNvPr>
          <p:cNvSpPr/>
          <p:nvPr/>
        </p:nvSpPr>
        <p:spPr>
          <a:xfrm>
            <a:off x="5443538" y="4009029"/>
            <a:ext cx="355820" cy="238908"/>
          </a:xfrm>
          <a:custGeom>
            <a:avLst/>
            <a:gdLst>
              <a:gd name="connsiteX0" fmla="*/ 95250 w 222250"/>
              <a:gd name="connsiteY0" fmla="*/ 0 h 149225"/>
              <a:gd name="connsiteX1" fmla="*/ 222250 w 222250"/>
              <a:gd name="connsiteY1" fmla="*/ 50800 h 149225"/>
              <a:gd name="connsiteX2" fmla="*/ 120650 w 222250"/>
              <a:gd name="connsiteY2" fmla="*/ 149225 h 149225"/>
              <a:gd name="connsiteX3" fmla="*/ 0 w 222250"/>
              <a:gd name="connsiteY3" fmla="*/ 107950 h 149225"/>
              <a:gd name="connsiteX4" fmla="*/ 95250 w 222250"/>
              <a:gd name="connsiteY4" fmla="*/ 0 h 14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50" h="149225">
                <a:moveTo>
                  <a:pt x="95250" y="0"/>
                </a:moveTo>
                <a:lnTo>
                  <a:pt x="222250" y="50800"/>
                </a:lnTo>
                <a:lnTo>
                  <a:pt x="120650" y="149225"/>
                </a:lnTo>
                <a:lnTo>
                  <a:pt x="0" y="107950"/>
                </a:lnTo>
                <a:lnTo>
                  <a:pt x="9525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orme libre 43">
            <a:extLst>
              <a:ext uri="{FF2B5EF4-FFF2-40B4-BE49-F238E27FC236}">
                <a16:creationId xmlns:a16="http://schemas.microsoft.com/office/drawing/2014/main" id="{78C6BAD9-90B6-4C45-9681-C87292AEB2FB}"/>
              </a:ext>
            </a:extLst>
          </p:cNvPr>
          <p:cNvSpPr/>
          <p:nvPr/>
        </p:nvSpPr>
        <p:spPr>
          <a:xfrm>
            <a:off x="5001304" y="3861618"/>
            <a:ext cx="376153" cy="243991"/>
          </a:xfrm>
          <a:custGeom>
            <a:avLst/>
            <a:gdLst>
              <a:gd name="connsiteX0" fmla="*/ 101600 w 234950"/>
              <a:gd name="connsiteY0" fmla="*/ 0 h 152400"/>
              <a:gd name="connsiteX1" fmla="*/ 234950 w 234950"/>
              <a:gd name="connsiteY1" fmla="*/ 50800 h 152400"/>
              <a:gd name="connsiteX2" fmla="*/ 133350 w 234950"/>
              <a:gd name="connsiteY2" fmla="*/ 152400 h 152400"/>
              <a:gd name="connsiteX3" fmla="*/ 0 w 234950"/>
              <a:gd name="connsiteY3" fmla="*/ 101600 h 152400"/>
              <a:gd name="connsiteX4" fmla="*/ 101600 w 234950"/>
              <a:gd name="connsiteY4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" h="152400">
                <a:moveTo>
                  <a:pt x="101600" y="0"/>
                </a:moveTo>
                <a:lnTo>
                  <a:pt x="234950" y="50800"/>
                </a:lnTo>
                <a:lnTo>
                  <a:pt x="133350" y="152400"/>
                </a:lnTo>
                <a:lnTo>
                  <a:pt x="0" y="101600"/>
                </a:lnTo>
                <a:lnTo>
                  <a:pt x="10160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orme libre 42">
            <a:extLst>
              <a:ext uri="{FF2B5EF4-FFF2-40B4-BE49-F238E27FC236}">
                <a16:creationId xmlns:a16="http://schemas.microsoft.com/office/drawing/2014/main" id="{16BA9C7A-3965-BB4C-AEAD-5AB88B842EBA}"/>
              </a:ext>
            </a:extLst>
          </p:cNvPr>
          <p:cNvSpPr/>
          <p:nvPr/>
        </p:nvSpPr>
        <p:spPr>
          <a:xfrm>
            <a:off x="4426909" y="3266890"/>
            <a:ext cx="355820" cy="213492"/>
          </a:xfrm>
          <a:custGeom>
            <a:avLst/>
            <a:gdLst>
              <a:gd name="connsiteX0" fmla="*/ 79375 w 222250"/>
              <a:gd name="connsiteY0" fmla="*/ 0 h 133350"/>
              <a:gd name="connsiteX1" fmla="*/ 222250 w 222250"/>
              <a:gd name="connsiteY1" fmla="*/ 50800 h 133350"/>
              <a:gd name="connsiteX2" fmla="*/ 136525 w 222250"/>
              <a:gd name="connsiteY2" fmla="*/ 133350 h 133350"/>
              <a:gd name="connsiteX3" fmla="*/ 0 w 222250"/>
              <a:gd name="connsiteY3" fmla="*/ 82550 h 133350"/>
              <a:gd name="connsiteX4" fmla="*/ 79375 w 222250"/>
              <a:gd name="connsiteY4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50" h="133350">
                <a:moveTo>
                  <a:pt x="79375" y="0"/>
                </a:moveTo>
                <a:lnTo>
                  <a:pt x="222250" y="50800"/>
                </a:lnTo>
                <a:lnTo>
                  <a:pt x="136525" y="133350"/>
                </a:lnTo>
                <a:lnTo>
                  <a:pt x="0" y="82550"/>
                </a:lnTo>
                <a:lnTo>
                  <a:pt x="7937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E98A3479-3341-0841-A464-DD45A80BA2DC}"/>
              </a:ext>
            </a:extLst>
          </p:cNvPr>
          <p:cNvSpPr/>
          <p:nvPr/>
        </p:nvSpPr>
        <p:spPr>
          <a:xfrm>
            <a:off x="6073848" y="3663375"/>
            <a:ext cx="381236" cy="228741"/>
          </a:xfrm>
          <a:custGeom>
            <a:avLst/>
            <a:gdLst>
              <a:gd name="connsiteX0" fmla="*/ 92075 w 238125"/>
              <a:gd name="connsiteY0" fmla="*/ 0 h 142875"/>
              <a:gd name="connsiteX1" fmla="*/ 238125 w 238125"/>
              <a:gd name="connsiteY1" fmla="*/ 53975 h 142875"/>
              <a:gd name="connsiteX2" fmla="*/ 142875 w 238125"/>
              <a:gd name="connsiteY2" fmla="*/ 142875 h 142875"/>
              <a:gd name="connsiteX3" fmla="*/ 0 w 238125"/>
              <a:gd name="connsiteY3" fmla="*/ 88900 h 142875"/>
              <a:gd name="connsiteX4" fmla="*/ 92075 w 238125"/>
              <a:gd name="connsiteY4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25" h="142875">
                <a:moveTo>
                  <a:pt x="92075" y="0"/>
                </a:moveTo>
                <a:lnTo>
                  <a:pt x="238125" y="53975"/>
                </a:lnTo>
                <a:lnTo>
                  <a:pt x="142875" y="142875"/>
                </a:lnTo>
                <a:lnTo>
                  <a:pt x="0" y="88900"/>
                </a:lnTo>
                <a:lnTo>
                  <a:pt x="9207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34D69191-6ABB-3648-B91E-1772D65C8F7F}"/>
              </a:ext>
            </a:extLst>
          </p:cNvPr>
          <p:cNvSpPr/>
          <p:nvPr/>
        </p:nvSpPr>
        <p:spPr>
          <a:xfrm>
            <a:off x="5657030" y="3515964"/>
            <a:ext cx="355820" cy="218575"/>
          </a:xfrm>
          <a:custGeom>
            <a:avLst/>
            <a:gdLst>
              <a:gd name="connsiteX0" fmla="*/ 88900 w 222250"/>
              <a:gd name="connsiteY0" fmla="*/ 0 h 136525"/>
              <a:gd name="connsiteX1" fmla="*/ 222250 w 222250"/>
              <a:gd name="connsiteY1" fmla="*/ 50800 h 136525"/>
              <a:gd name="connsiteX2" fmla="*/ 136525 w 222250"/>
              <a:gd name="connsiteY2" fmla="*/ 136525 h 136525"/>
              <a:gd name="connsiteX3" fmla="*/ 0 w 222250"/>
              <a:gd name="connsiteY3" fmla="*/ 88900 h 136525"/>
              <a:gd name="connsiteX4" fmla="*/ 88900 w 222250"/>
              <a:gd name="connsiteY4" fmla="*/ 0 h 13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50" h="136525">
                <a:moveTo>
                  <a:pt x="88900" y="0"/>
                </a:moveTo>
                <a:lnTo>
                  <a:pt x="222250" y="50800"/>
                </a:lnTo>
                <a:lnTo>
                  <a:pt x="136525" y="136525"/>
                </a:lnTo>
                <a:lnTo>
                  <a:pt x="0" y="88900"/>
                </a:lnTo>
                <a:lnTo>
                  <a:pt x="8890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8F0DC940-1088-F247-9500-87FAAC2EBDF1}"/>
              </a:ext>
            </a:extLst>
          </p:cNvPr>
          <p:cNvSpPr/>
          <p:nvPr/>
        </p:nvSpPr>
        <p:spPr>
          <a:xfrm>
            <a:off x="5240212" y="3368553"/>
            <a:ext cx="350737" cy="213492"/>
          </a:xfrm>
          <a:custGeom>
            <a:avLst/>
            <a:gdLst>
              <a:gd name="connsiteX0" fmla="*/ 82550 w 219075"/>
              <a:gd name="connsiteY0" fmla="*/ 0 h 133350"/>
              <a:gd name="connsiteX1" fmla="*/ 219075 w 219075"/>
              <a:gd name="connsiteY1" fmla="*/ 44450 h 133350"/>
              <a:gd name="connsiteX2" fmla="*/ 123825 w 219075"/>
              <a:gd name="connsiteY2" fmla="*/ 133350 h 133350"/>
              <a:gd name="connsiteX3" fmla="*/ 0 w 219075"/>
              <a:gd name="connsiteY3" fmla="*/ 85725 h 133350"/>
              <a:gd name="connsiteX4" fmla="*/ 82550 w 219075"/>
              <a:gd name="connsiteY4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133350">
                <a:moveTo>
                  <a:pt x="82550" y="0"/>
                </a:moveTo>
                <a:lnTo>
                  <a:pt x="219075" y="44450"/>
                </a:lnTo>
                <a:lnTo>
                  <a:pt x="123825" y="133350"/>
                </a:lnTo>
                <a:lnTo>
                  <a:pt x="0" y="85725"/>
                </a:lnTo>
                <a:lnTo>
                  <a:pt x="8255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E7F0ED33-35DE-2845-A07B-0BE34F95570A}"/>
              </a:ext>
            </a:extLst>
          </p:cNvPr>
          <p:cNvSpPr/>
          <p:nvPr/>
        </p:nvSpPr>
        <p:spPr>
          <a:xfrm>
            <a:off x="6017933" y="3465133"/>
            <a:ext cx="330404" cy="198243"/>
          </a:xfrm>
          <a:custGeom>
            <a:avLst/>
            <a:gdLst>
              <a:gd name="connsiteX0" fmla="*/ 79375 w 206375"/>
              <a:gd name="connsiteY0" fmla="*/ 0 h 123825"/>
              <a:gd name="connsiteX1" fmla="*/ 206375 w 206375"/>
              <a:gd name="connsiteY1" fmla="*/ 44450 h 123825"/>
              <a:gd name="connsiteX2" fmla="*/ 130175 w 206375"/>
              <a:gd name="connsiteY2" fmla="*/ 123825 h 123825"/>
              <a:gd name="connsiteX3" fmla="*/ 0 w 206375"/>
              <a:gd name="connsiteY3" fmla="*/ 76200 h 123825"/>
              <a:gd name="connsiteX4" fmla="*/ 79375 w 206375"/>
              <a:gd name="connsiteY4" fmla="*/ 0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375" h="123825">
                <a:moveTo>
                  <a:pt x="79375" y="0"/>
                </a:moveTo>
                <a:lnTo>
                  <a:pt x="206375" y="44450"/>
                </a:lnTo>
                <a:lnTo>
                  <a:pt x="130175" y="123825"/>
                </a:lnTo>
                <a:lnTo>
                  <a:pt x="0" y="76200"/>
                </a:lnTo>
                <a:lnTo>
                  <a:pt x="7937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2639CE1F-D6ED-DD44-9EEE-015224F2D5DC}"/>
              </a:ext>
            </a:extLst>
          </p:cNvPr>
          <p:cNvSpPr/>
          <p:nvPr/>
        </p:nvSpPr>
        <p:spPr>
          <a:xfrm>
            <a:off x="5585866" y="3312638"/>
            <a:ext cx="345654" cy="208409"/>
          </a:xfrm>
          <a:custGeom>
            <a:avLst/>
            <a:gdLst>
              <a:gd name="connsiteX0" fmla="*/ 76200 w 215900"/>
              <a:gd name="connsiteY0" fmla="*/ 0 h 130175"/>
              <a:gd name="connsiteX1" fmla="*/ 215900 w 215900"/>
              <a:gd name="connsiteY1" fmla="*/ 47625 h 130175"/>
              <a:gd name="connsiteX2" fmla="*/ 133350 w 215900"/>
              <a:gd name="connsiteY2" fmla="*/ 130175 h 130175"/>
              <a:gd name="connsiteX3" fmla="*/ 0 w 215900"/>
              <a:gd name="connsiteY3" fmla="*/ 79375 h 130175"/>
              <a:gd name="connsiteX4" fmla="*/ 76200 w 215900"/>
              <a:gd name="connsiteY4" fmla="*/ 0 h 13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00" h="130175">
                <a:moveTo>
                  <a:pt x="76200" y="0"/>
                </a:moveTo>
                <a:lnTo>
                  <a:pt x="215900" y="47625"/>
                </a:lnTo>
                <a:lnTo>
                  <a:pt x="133350" y="130175"/>
                </a:lnTo>
                <a:lnTo>
                  <a:pt x="0" y="79375"/>
                </a:lnTo>
                <a:lnTo>
                  <a:pt x="7620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1E8A59E3-29CE-3647-9836-79F726B13550}"/>
              </a:ext>
            </a:extLst>
          </p:cNvPr>
          <p:cNvSpPr/>
          <p:nvPr/>
        </p:nvSpPr>
        <p:spPr>
          <a:xfrm>
            <a:off x="5158882" y="3155061"/>
            <a:ext cx="355820" cy="213492"/>
          </a:xfrm>
          <a:custGeom>
            <a:avLst/>
            <a:gdLst>
              <a:gd name="connsiteX0" fmla="*/ 79375 w 222250"/>
              <a:gd name="connsiteY0" fmla="*/ 0 h 133350"/>
              <a:gd name="connsiteX1" fmla="*/ 222250 w 222250"/>
              <a:gd name="connsiteY1" fmla="*/ 53975 h 133350"/>
              <a:gd name="connsiteX2" fmla="*/ 142875 w 222250"/>
              <a:gd name="connsiteY2" fmla="*/ 133350 h 133350"/>
              <a:gd name="connsiteX3" fmla="*/ 0 w 222250"/>
              <a:gd name="connsiteY3" fmla="*/ 79375 h 133350"/>
              <a:gd name="connsiteX4" fmla="*/ 79375 w 222250"/>
              <a:gd name="connsiteY4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50" h="133350">
                <a:moveTo>
                  <a:pt x="79375" y="0"/>
                </a:moveTo>
                <a:lnTo>
                  <a:pt x="222250" y="53975"/>
                </a:lnTo>
                <a:lnTo>
                  <a:pt x="142875" y="133350"/>
                </a:lnTo>
                <a:lnTo>
                  <a:pt x="0" y="79375"/>
                </a:lnTo>
                <a:lnTo>
                  <a:pt x="7937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AAB4EB4F-E644-2448-9A5C-41A4C1ECB2D8}"/>
              </a:ext>
            </a:extLst>
          </p:cNvPr>
          <p:cNvSpPr/>
          <p:nvPr/>
        </p:nvSpPr>
        <p:spPr>
          <a:xfrm>
            <a:off x="4955556" y="3637959"/>
            <a:ext cx="360903" cy="223658"/>
          </a:xfrm>
          <a:custGeom>
            <a:avLst/>
            <a:gdLst>
              <a:gd name="connsiteX0" fmla="*/ 95250 w 225425"/>
              <a:gd name="connsiteY0" fmla="*/ 0 h 139700"/>
              <a:gd name="connsiteX1" fmla="*/ 225425 w 225425"/>
              <a:gd name="connsiteY1" fmla="*/ 47625 h 139700"/>
              <a:gd name="connsiteX2" fmla="*/ 133350 w 225425"/>
              <a:gd name="connsiteY2" fmla="*/ 139700 h 139700"/>
              <a:gd name="connsiteX3" fmla="*/ 0 w 225425"/>
              <a:gd name="connsiteY3" fmla="*/ 92075 h 139700"/>
              <a:gd name="connsiteX4" fmla="*/ 95250 w 225425"/>
              <a:gd name="connsiteY4" fmla="*/ 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5" h="139700">
                <a:moveTo>
                  <a:pt x="95250" y="0"/>
                </a:moveTo>
                <a:lnTo>
                  <a:pt x="225425" y="47625"/>
                </a:lnTo>
                <a:lnTo>
                  <a:pt x="133350" y="139700"/>
                </a:lnTo>
                <a:lnTo>
                  <a:pt x="0" y="92075"/>
                </a:lnTo>
                <a:lnTo>
                  <a:pt x="9525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CF5472F6-9FEE-4E41-8F71-C5492362E510}"/>
              </a:ext>
            </a:extLst>
          </p:cNvPr>
          <p:cNvSpPr/>
          <p:nvPr/>
        </p:nvSpPr>
        <p:spPr>
          <a:xfrm>
            <a:off x="4884392" y="3429551"/>
            <a:ext cx="350737" cy="213492"/>
          </a:xfrm>
          <a:custGeom>
            <a:avLst/>
            <a:gdLst>
              <a:gd name="connsiteX0" fmla="*/ 82550 w 219075"/>
              <a:gd name="connsiteY0" fmla="*/ 0 h 133350"/>
              <a:gd name="connsiteX1" fmla="*/ 219075 w 219075"/>
              <a:gd name="connsiteY1" fmla="*/ 50800 h 133350"/>
              <a:gd name="connsiteX2" fmla="*/ 136525 w 219075"/>
              <a:gd name="connsiteY2" fmla="*/ 133350 h 133350"/>
              <a:gd name="connsiteX3" fmla="*/ 0 w 219075"/>
              <a:gd name="connsiteY3" fmla="*/ 82550 h 133350"/>
              <a:gd name="connsiteX4" fmla="*/ 82550 w 219075"/>
              <a:gd name="connsiteY4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133350">
                <a:moveTo>
                  <a:pt x="82550" y="0"/>
                </a:moveTo>
                <a:lnTo>
                  <a:pt x="219075" y="50800"/>
                </a:lnTo>
                <a:lnTo>
                  <a:pt x="136525" y="133350"/>
                </a:lnTo>
                <a:lnTo>
                  <a:pt x="0" y="82550"/>
                </a:lnTo>
                <a:lnTo>
                  <a:pt x="8255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A957CBE2-51BC-4148-961C-C2529C93827A}"/>
              </a:ext>
            </a:extLst>
          </p:cNvPr>
          <p:cNvSpPr/>
          <p:nvPr/>
        </p:nvSpPr>
        <p:spPr>
          <a:xfrm>
            <a:off x="4777646" y="3205892"/>
            <a:ext cx="381236" cy="228741"/>
          </a:xfrm>
          <a:custGeom>
            <a:avLst/>
            <a:gdLst>
              <a:gd name="connsiteX0" fmla="*/ 85725 w 238125"/>
              <a:gd name="connsiteY0" fmla="*/ 0 h 142875"/>
              <a:gd name="connsiteX1" fmla="*/ 238125 w 238125"/>
              <a:gd name="connsiteY1" fmla="*/ 50800 h 142875"/>
              <a:gd name="connsiteX2" fmla="*/ 146050 w 238125"/>
              <a:gd name="connsiteY2" fmla="*/ 142875 h 142875"/>
              <a:gd name="connsiteX3" fmla="*/ 0 w 238125"/>
              <a:gd name="connsiteY3" fmla="*/ 85725 h 142875"/>
              <a:gd name="connsiteX4" fmla="*/ 85725 w 238125"/>
              <a:gd name="connsiteY4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25" h="142875">
                <a:moveTo>
                  <a:pt x="85725" y="0"/>
                </a:moveTo>
                <a:lnTo>
                  <a:pt x="238125" y="50800"/>
                </a:lnTo>
                <a:lnTo>
                  <a:pt x="146050" y="142875"/>
                </a:lnTo>
                <a:lnTo>
                  <a:pt x="0" y="85725"/>
                </a:lnTo>
                <a:lnTo>
                  <a:pt x="8572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DCDC890D-AF35-6747-BFC4-EDBC839C46E9}"/>
              </a:ext>
            </a:extLst>
          </p:cNvPr>
          <p:cNvSpPr/>
          <p:nvPr/>
        </p:nvSpPr>
        <p:spPr>
          <a:xfrm>
            <a:off x="4701399" y="3002566"/>
            <a:ext cx="340571" cy="203326"/>
          </a:xfrm>
          <a:custGeom>
            <a:avLst/>
            <a:gdLst>
              <a:gd name="connsiteX0" fmla="*/ 82550 w 212725"/>
              <a:gd name="connsiteY0" fmla="*/ 0 h 127000"/>
              <a:gd name="connsiteX1" fmla="*/ 212725 w 212725"/>
              <a:gd name="connsiteY1" fmla="*/ 47625 h 127000"/>
              <a:gd name="connsiteX2" fmla="*/ 133350 w 212725"/>
              <a:gd name="connsiteY2" fmla="*/ 127000 h 127000"/>
              <a:gd name="connsiteX3" fmla="*/ 0 w 212725"/>
              <a:gd name="connsiteY3" fmla="*/ 76200 h 127000"/>
              <a:gd name="connsiteX4" fmla="*/ 82550 w 212725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25" h="127000">
                <a:moveTo>
                  <a:pt x="82550" y="0"/>
                </a:moveTo>
                <a:lnTo>
                  <a:pt x="212725" y="47625"/>
                </a:lnTo>
                <a:lnTo>
                  <a:pt x="133350" y="127000"/>
                </a:lnTo>
                <a:lnTo>
                  <a:pt x="0" y="76200"/>
                </a:lnTo>
                <a:lnTo>
                  <a:pt x="8255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6D464EE8-2D84-1B44-BFE9-4A9B37536B12}"/>
              </a:ext>
            </a:extLst>
          </p:cNvPr>
          <p:cNvSpPr/>
          <p:nvPr/>
        </p:nvSpPr>
        <p:spPr>
          <a:xfrm>
            <a:off x="6353421" y="3404135"/>
            <a:ext cx="365986" cy="213492"/>
          </a:xfrm>
          <a:custGeom>
            <a:avLst/>
            <a:gdLst>
              <a:gd name="connsiteX0" fmla="*/ 73025 w 228600"/>
              <a:gd name="connsiteY0" fmla="*/ 0 h 133350"/>
              <a:gd name="connsiteX1" fmla="*/ 228600 w 228600"/>
              <a:gd name="connsiteY1" fmla="*/ 57150 h 133350"/>
              <a:gd name="connsiteX2" fmla="*/ 146050 w 228600"/>
              <a:gd name="connsiteY2" fmla="*/ 133350 h 133350"/>
              <a:gd name="connsiteX3" fmla="*/ 0 w 228600"/>
              <a:gd name="connsiteY3" fmla="*/ 82550 h 133350"/>
              <a:gd name="connsiteX4" fmla="*/ 73025 w 228600"/>
              <a:gd name="connsiteY4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133350">
                <a:moveTo>
                  <a:pt x="73025" y="0"/>
                </a:moveTo>
                <a:lnTo>
                  <a:pt x="228600" y="57150"/>
                </a:lnTo>
                <a:lnTo>
                  <a:pt x="146050" y="133350"/>
                </a:lnTo>
                <a:lnTo>
                  <a:pt x="0" y="82550"/>
                </a:lnTo>
                <a:lnTo>
                  <a:pt x="7302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E3B24E32-53BE-734A-9B0A-A1D7562F7659}"/>
              </a:ext>
            </a:extLst>
          </p:cNvPr>
          <p:cNvSpPr/>
          <p:nvPr/>
        </p:nvSpPr>
        <p:spPr>
          <a:xfrm>
            <a:off x="5931520" y="3261807"/>
            <a:ext cx="340571" cy="203326"/>
          </a:xfrm>
          <a:custGeom>
            <a:avLst/>
            <a:gdLst>
              <a:gd name="connsiteX0" fmla="*/ 76200 w 212725"/>
              <a:gd name="connsiteY0" fmla="*/ 0 h 127000"/>
              <a:gd name="connsiteX1" fmla="*/ 212725 w 212725"/>
              <a:gd name="connsiteY1" fmla="*/ 44450 h 127000"/>
              <a:gd name="connsiteX2" fmla="*/ 133350 w 212725"/>
              <a:gd name="connsiteY2" fmla="*/ 127000 h 127000"/>
              <a:gd name="connsiteX3" fmla="*/ 0 w 212725"/>
              <a:gd name="connsiteY3" fmla="*/ 76200 h 127000"/>
              <a:gd name="connsiteX4" fmla="*/ 76200 w 212725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25" h="127000">
                <a:moveTo>
                  <a:pt x="76200" y="0"/>
                </a:moveTo>
                <a:lnTo>
                  <a:pt x="212725" y="44450"/>
                </a:lnTo>
                <a:lnTo>
                  <a:pt x="133350" y="127000"/>
                </a:lnTo>
                <a:lnTo>
                  <a:pt x="0" y="76200"/>
                </a:lnTo>
                <a:lnTo>
                  <a:pt x="7620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782DA51D-8072-B140-A527-4678219C21A7}"/>
              </a:ext>
            </a:extLst>
          </p:cNvPr>
          <p:cNvSpPr/>
          <p:nvPr/>
        </p:nvSpPr>
        <p:spPr>
          <a:xfrm>
            <a:off x="5509017" y="3109401"/>
            <a:ext cx="336656" cy="204035"/>
          </a:xfrm>
          <a:custGeom>
            <a:avLst/>
            <a:gdLst>
              <a:gd name="connsiteX0" fmla="*/ 82837 w 210280"/>
              <a:gd name="connsiteY0" fmla="*/ 0 h 127443"/>
              <a:gd name="connsiteX1" fmla="*/ 210280 w 210280"/>
              <a:gd name="connsiteY1" fmla="*/ 47791 h 127443"/>
              <a:gd name="connsiteX2" fmla="*/ 130628 w 210280"/>
              <a:gd name="connsiteY2" fmla="*/ 127443 h 127443"/>
              <a:gd name="connsiteX3" fmla="*/ 0 w 210280"/>
              <a:gd name="connsiteY3" fmla="*/ 79652 h 127443"/>
              <a:gd name="connsiteX4" fmla="*/ 82837 w 210280"/>
              <a:gd name="connsiteY4" fmla="*/ 0 h 12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280" h="127443">
                <a:moveTo>
                  <a:pt x="82837" y="0"/>
                </a:moveTo>
                <a:lnTo>
                  <a:pt x="210280" y="47791"/>
                </a:lnTo>
                <a:lnTo>
                  <a:pt x="130628" y="127443"/>
                </a:lnTo>
                <a:lnTo>
                  <a:pt x="0" y="79652"/>
                </a:lnTo>
                <a:lnTo>
                  <a:pt x="82837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37251FC2-0974-D244-8263-7ABC47486D0E}"/>
              </a:ext>
            </a:extLst>
          </p:cNvPr>
          <p:cNvSpPr/>
          <p:nvPr/>
        </p:nvSpPr>
        <p:spPr>
          <a:xfrm>
            <a:off x="5039738" y="2941072"/>
            <a:ext cx="377464" cy="224438"/>
          </a:xfrm>
          <a:custGeom>
            <a:avLst/>
            <a:gdLst>
              <a:gd name="connsiteX0" fmla="*/ 86024 w 235769"/>
              <a:gd name="connsiteY0" fmla="*/ 0 h 140187"/>
              <a:gd name="connsiteX1" fmla="*/ 235769 w 235769"/>
              <a:gd name="connsiteY1" fmla="*/ 54163 h 140187"/>
              <a:gd name="connsiteX2" fmla="*/ 149745 w 235769"/>
              <a:gd name="connsiteY2" fmla="*/ 140187 h 140187"/>
              <a:gd name="connsiteX3" fmla="*/ 0 w 235769"/>
              <a:gd name="connsiteY3" fmla="*/ 86024 h 140187"/>
              <a:gd name="connsiteX4" fmla="*/ 86024 w 235769"/>
              <a:gd name="connsiteY4" fmla="*/ 0 h 14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769" h="140187">
                <a:moveTo>
                  <a:pt x="86024" y="0"/>
                </a:moveTo>
                <a:lnTo>
                  <a:pt x="235769" y="54163"/>
                </a:lnTo>
                <a:lnTo>
                  <a:pt x="149745" y="140187"/>
                </a:lnTo>
                <a:lnTo>
                  <a:pt x="0" y="86024"/>
                </a:lnTo>
                <a:lnTo>
                  <a:pt x="860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A907F8F9-AEA1-D741-B4E6-25F3338B59AA}"/>
              </a:ext>
            </a:extLst>
          </p:cNvPr>
          <p:cNvSpPr/>
          <p:nvPr/>
        </p:nvSpPr>
        <p:spPr>
          <a:xfrm>
            <a:off x="4621468" y="2793147"/>
            <a:ext cx="331555" cy="209136"/>
          </a:xfrm>
          <a:custGeom>
            <a:avLst/>
            <a:gdLst>
              <a:gd name="connsiteX0" fmla="*/ 82838 w 207094"/>
              <a:gd name="connsiteY0" fmla="*/ 0 h 130629"/>
              <a:gd name="connsiteX1" fmla="*/ 207094 w 207094"/>
              <a:gd name="connsiteY1" fmla="*/ 47791 h 130629"/>
              <a:gd name="connsiteX2" fmla="*/ 127442 w 207094"/>
              <a:gd name="connsiteY2" fmla="*/ 130629 h 130629"/>
              <a:gd name="connsiteX3" fmla="*/ 0 w 207094"/>
              <a:gd name="connsiteY3" fmla="*/ 82838 h 130629"/>
              <a:gd name="connsiteX4" fmla="*/ 82838 w 207094"/>
              <a:gd name="connsiteY4" fmla="*/ 0 h 13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94" h="130629">
                <a:moveTo>
                  <a:pt x="82838" y="0"/>
                </a:moveTo>
                <a:lnTo>
                  <a:pt x="207094" y="47791"/>
                </a:lnTo>
                <a:lnTo>
                  <a:pt x="127442" y="130629"/>
                </a:lnTo>
                <a:lnTo>
                  <a:pt x="0" y="82838"/>
                </a:lnTo>
                <a:lnTo>
                  <a:pt x="8283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555A5D-9E92-F043-A60A-CF77110C6475}"/>
              </a:ext>
            </a:extLst>
          </p:cNvPr>
          <p:cNvCxnSpPr>
            <a:cxnSpLocks/>
          </p:cNvCxnSpPr>
          <p:nvPr/>
        </p:nvCxnSpPr>
        <p:spPr>
          <a:xfrm flipH="1" flipV="1">
            <a:off x="4004211" y="2165179"/>
            <a:ext cx="1318521" cy="145342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CE4F8B23-6827-0A4E-996F-53DC63DBD25A}"/>
              </a:ext>
            </a:extLst>
          </p:cNvPr>
          <p:cNvCxnSpPr>
            <a:cxnSpLocks/>
          </p:cNvCxnSpPr>
          <p:nvPr/>
        </p:nvCxnSpPr>
        <p:spPr>
          <a:xfrm flipH="1" flipV="1">
            <a:off x="4292078" y="1706943"/>
            <a:ext cx="1018574" cy="189985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32FBCBF3-A7BE-6845-AB85-5974D0AC9A15}"/>
              </a:ext>
            </a:extLst>
          </p:cNvPr>
          <p:cNvCxnSpPr>
            <a:cxnSpLocks/>
          </p:cNvCxnSpPr>
          <p:nvPr/>
        </p:nvCxnSpPr>
        <p:spPr>
          <a:xfrm flipV="1">
            <a:off x="5310685" y="2034551"/>
            <a:ext cx="1475718" cy="1564934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215A3897-B109-F543-B250-80EC8C57ABDA}"/>
              </a:ext>
            </a:extLst>
          </p:cNvPr>
          <p:cNvCxnSpPr>
            <a:cxnSpLocks/>
          </p:cNvCxnSpPr>
          <p:nvPr/>
        </p:nvCxnSpPr>
        <p:spPr>
          <a:xfrm flipV="1">
            <a:off x="5310717" y="2088694"/>
            <a:ext cx="2251093" cy="149510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AB74A64F-D0FD-774D-830B-D611E4E1855A}"/>
              </a:ext>
            </a:extLst>
          </p:cNvPr>
          <p:cNvCxnSpPr>
            <a:cxnSpLocks/>
          </p:cNvCxnSpPr>
          <p:nvPr/>
        </p:nvCxnSpPr>
        <p:spPr>
          <a:xfrm flipH="1" flipV="1">
            <a:off x="4885154" y="1457678"/>
            <a:ext cx="419957" cy="214296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A3B9D43B-72C1-974D-AA61-22E5DCE6ACB7}"/>
              </a:ext>
            </a:extLst>
          </p:cNvPr>
          <p:cNvSpPr/>
          <p:nvPr/>
        </p:nvSpPr>
        <p:spPr>
          <a:xfrm>
            <a:off x="2182436" y="1381503"/>
            <a:ext cx="6326907" cy="5097502"/>
          </a:xfrm>
          <a:prstGeom prst="arc">
            <a:avLst>
              <a:gd name="adj1" fmla="val 10964309"/>
              <a:gd name="adj2" fmla="val 136057"/>
            </a:avLst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9003CC0-5E5C-2C44-9676-76B33EBF2F97}"/>
              </a:ext>
            </a:extLst>
          </p:cNvPr>
          <p:cNvGrpSpPr/>
          <p:nvPr/>
        </p:nvGrpSpPr>
        <p:grpSpPr>
          <a:xfrm>
            <a:off x="3771121" y="2797422"/>
            <a:ext cx="3165031" cy="1750276"/>
            <a:chOff x="4337471" y="3426246"/>
            <a:chExt cx="1976921" cy="1093246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07FF48AB-950C-254F-BB50-9FA57E1E31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7471" y="3426246"/>
              <a:ext cx="616938" cy="61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69C9117E-7A9C-AD49-8D21-86780C759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3147" y="3906310"/>
              <a:ext cx="614664" cy="612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FA4E8AC7-5AA7-6240-BA8C-D2B5FC89E0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4409" y="3426246"/>
              <a:ext cx="1359983" cy="480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2240DD0E-5D31-634D-8E8B-2056154138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78963" y="3510914"/>
              <a:ext cx="1352476" cy="476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BD3B4B4-1DD4-5C4A-90A8-9E095BDD35DF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 flipV="1">
              <a:off x="4797273" y="3587956"/>
              <a:ext cx="1349987" cy="480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66FBBE28-F88D-2D42-A30A-A40C8DAF16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6192" y="3675531"/>
              <a:ext cx="1359983" cy="480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D2A581F-7395-4E46-A1F2-DAC23823ED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5571" y="3762261"/>
              <a:ext cx="1354013" cy="471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D287CEEB-F70E-F441-942D-C0EAF65199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25003" y="3850065"/>
              <a:ext cx="1359983" cy="480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484E6DB-C816-2846-A05A-7C696B101D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3293" y="3950972"/>
              <a:ext cx="1359983" cy="480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8CC5B1B-B136-A542-9853-A16D3783FC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7890" y="4039428"/>
              <a:ext cx="1359983" cy="480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E1D82CAE-6C78-F34B-9B81-1724E9D82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8370" y="3469677"/>
              <a:ext cx="612314" cy="618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45F16F5C-E9B1-2C42-BE2F-97D288AF5D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4542" y="3516945"/>
              <a:ext cx="617456" cy="614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35B3327-F3D8-AB4F-BC71-865C9BA0E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2741" y="3566099"/>
              <a:ext cx="614498" cy="619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FE09036A-FF27-AD46-8C81-020262299C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0325" y="3621284"/>
              <a:ext cx="614996" cy="613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804C2B36-43A3-7D42-ACD7-45766B155C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4400" y="3663146"/>
              <a:ext cx="614396" cy="613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F95DA873-39D3-8847-9B98-1B28E1609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5963" y="3713240"/>
              <a:ext cx="611901" cy="609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2F8AEDC5-812C-564D-8233-9CF02E644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620" y="3762851"/>
              <a:ext cx="605405" cy="6137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36C9856A-8190-0844-8F8C-5D100D54F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7556" y="3805347"/>
              <a:ext cx="613571" cy="613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11032099-8AA0-244A-828D-2E3AEF92EC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8152" y="3860852"/>
              <a:ext cx="630131" cy="610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DC518C7B-9AFB-0E4F-8181-2E25AA1A8C64}"/>
              </a:ext>
            </a:extLst>
          </p:cNvPr>
          <p:cNvCxnSpPr>
            <a:cxnSpLocks/>
          </p:cNvCxnSpPr>
          <p:nvPr/>
        </p:nvCxnSpPr>
        <p:spPr>
          <a:xfrm>
            <a:off x="4879154" y="1436868"/>
            <a:ext cx="81844" cy="42842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E3ADD84B-7CD2-4A4D-A92B-EDA94AB062EB}"/>
              </a:ext>
            </a:extLst>
          </p:cNvPr>
          <p:cNvCxnSpPr>
            <a:cxnSpLocks/>
          </p:cNvCxnSpPr>
          <p:nvPr/>
        </p:nvCxnSpPr>
        <p:spPr>
          <a:xfrm>
            <a:off x="3980689" y="2129017"/>
            <a:ext cx="310771" cy="35756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7E552493-C295-0C4B-8B8D-D19D6523D842}"/>
              </a:ext>
            </a:extLst>
          </p:cNvPr>
          <p:cNvCxnSpPr>
            <a:cxnSpLocks/>
          </p:cNvCxnSpPr>
          <p:nvPr/>
        </p:nvCxnSpPr>
        <p:spPr>
          <a:xfrm flipV="1">
            <a:off x="3236086" y="4056538"/>
            <a:ext cx="448690" cy="13145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89F02948-F598-6B45-B529-BDFB5B4973FA}"/>
              </a:ext>
            </a:extLst>
          </p:cNvPr>
          <p:cNvCxnSpPr>
            <a:cxnSpLocks/>
          </p:cNvCxnSpPr>
          <p:nvPr/>
        </p:nvCxnSpPr>
        <p:spPr>
          <a:xfrm flipH="1">
            <a:off x="5838326" y="1632045"/>
            <a:ext cx="177210" cy="46502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955B5C58-D986-8E48-9AFA-0441300C8A18}"/>
              </a:ext>
            </a:extLst>
          </p:cNvPr>
          <p:cNvCxnSpPr>
            <a:cxnSpLocks/>
          </p:cNvCxnSpPr>
          <p:nvPr/>
        </p:nvCxnSpPr>
        <p:spPr>
          <a:xfrm flipH="1">
            <a:off x="7191212" y="3214192"/>
            <a:ext cx="416064" cy="7407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885BD5E0-0DBF-104F-ABFD-24E8DA8DF71C}"/>
              </a:ext>
            </a:extLst>
          </p:cNvPr>
          <p:cNvCxnSpPr>
            <a:cxnSpLocks/>
          </p:cNvCxnSpPr>
          <p:nvPr/>
        </p:nvCxnSpPr>
        <p:spPr>
          <a:xfrm flipH="1">
            <a:off x="6510603" y="2018428"/>
            <a:ext cx="284408" cy="32228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1DC6161C-872A-EF43-8C1C-27444FE28145}"/>
              </a:ext>
            </a:extLst>
          </p:cNvPr>
          <p:cNvCxnSpPr>
            <a:cxnSpLocks/>
          </p:cNvCxnSpPr>
          <p:nvPr/>
        </p:nvCxnSpPr>
        <p:spPr>
          <a:xfrm>
            <a:off x="3091281" y="2136930"/>
            <a:ext cx="442749" cy="29808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408042F1-A2DA-DD43-ADDE-B66FEB106463}"/>
              </a:ext>
            </a:extLst>
          </p:cNvPr>
          <p:cNvCxnSpPr>
            <a:cxnSpLocks/>
          </p:cNvCxnSpPr>
          <p:nvPr/>
        </p:nvCxnSpPr>
        <p:spPr>
          <a:xfrm flipH="1">
            <a:off x="7312900" y="2108053"/>
            <a:ext cx="234440" cy="16585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EE5F6687-AB50-ED45-9E14-46B1E474B5DB}"/>
              </a:ext>
            </a:extLst>
          </p:cNvPr>
          <p:cNvCxnSpPr>
            <a:cxnSpLocks/>
          </p:cNvCxnSpPr>
          <p:nvPr/>
        </p:nvCxnSpPr>
        <p:spPr>
          <a:xfrm>
            <a:off x="4247542" y="1649152"/>
            <a:ext cx="191189" cy="34012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722D599-73A2-AA4F-B874-1A609A9AB2ED}"/>
              </a:ext>
            </a:extLst>
          </p:cNvPr>
          <p:cNvCxnSpPr>
            <a:cxnSpLocks/>
          </p:cNvCxnSpPr>
          <p:nvPr/>
        </p:nvCxnSpPr>
        <p:spPr>
          <a:xfrm flipV="1">
            <a:off x="7614961" y="3005077"/>
            <a:ext cx="78591" cy="1914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B2618596-D12C-A84E-B7E2-9FA7F6AF095E}"/>
              </a:ext>
            </a:extLst>
          </p:cNvPr>
          <p:cNvCxnSpPr>
            <a:cxnSpLocks/>
          </p:cNvCxnSpPr>
          <p:nvPr/>
        </p:nvCxnSpPr>
        <p:spPr>
          <a:xfrm flipH="1" flipV="1">
            <a:off x="7597593" y="3194341"/>
            <a:ext cx="191919" cy="24285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E91192E8-02BB-5941-8ACD-D8DF62569A5B}"/>
              </a:ext>
            </a:extLst>
          </p:cNvPr>
          <p:cNvCxnSpPr>
            <a:cxnSpLocks/>
          </p:cNvCxnSpPr>
          <p:nvPr/>
        </p:nvCxnSpPr>
        <p:spPr>
          <a:xfrm flipV="1">
            <a:off x="5311112" y="1552458"/>
            <a:ext cx="1188570" cy="203491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E7F71CF9-7D81-4A46-953D-A4D72A8D2E34}"/>
              </a:ext>
            </a:extLst>
          </p:cNvPr>
          <p:cNvCxnSpPr>
            <a:cxnSpLocks/>
          </p:cNvCxnSpPr>
          <p:nvPr/>
        </p:nvCxnSpPr>
        <p:spPr>
          <a:xfrm flipH="1">
            <a:off x="6337020" y="1570700"/>
            <a:ext cx="154441" cy="29433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9F1BE958-3076-614A-96BF-11F8370F7A43}"/>
              </a:ext>
            </a:extLst>
          </p:cNvPr>
          <p:cNvCxnSpPr>
            <a:cxnSpLocks/>
          </p:cNvCxnSpPr>
          <p:nvPr/>
        </p:nvCxnSpPr>
        <p:spPr>
          <a:xfrm flipH="1" flipV="1">
            <a:off x="3111239" y="2153585"/>
            <a:ext cx="2199413" cy="144028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BFA69986-6A57-5D4C-8D68-24F7A9089D82}"/>
              </a:ext>
            </a:extLst>
          </p:cNvPr>
          <p:cNvCxnSpPr>
            <a:cxnSpLocks/>
          </p:cNvCxnSpPr>
          <p:nvPr/>
        </p:nvCxnSpPr>
        <p:spPr>
          <a:xfrm flipV="1">
            <a:off x="5314151" y="1630451"/>
            <a:ext cx="694695" cy="1965323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FAF4AD50-EE4D-C144-A0AB-F3ED6DD8CB54}"/>
              </a:ext>
            </a:extLst>
          </p:cNvPr>
          <p:cNvCxnSpPr>
            <a:cxnSpLocks/>
          </p:cNvCxnSpPr>
          <p:nvPr/>
        </p:nvCxnSpPr>
        <p:spPr>
          <a:xfrm flipH="1">
            <a:off x="3246622" y="3593253"/>
            <a:ext cx="2058211" cy="585213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Arc 161">
            <a:extLst>
              <a:ext uri="{FF2B5EF4-FFF2-40B4-BE49-F238E27FC236}">
                <a16:creationId xmlns:a16="http://schemas.microsoft.com/office/drawing/2014/main" id="{F0920CB0-E9F1-F640-A4C8-4B8222936EEA}"/>
              </a:ext>
            </a:extLst>
          </p:cNvPr>
          <p:cNvSpPr/>
          <p:nvPr/>
        </p:nvSpPr>
        <p:spPr>
          <a:xfrm>
            <a:off x="3184464" y="1364342"/>
            <a:ext cx="4162535" cy="7372642"/>
          </a:xfrm>
          <a:prstGeom prst="arc">
            <a:avLst>
              <a:gd name="adj1" fmla="val 16438011"/>
              <a:gd name="adj2" fmla="val 17453842"/>
            </a:avLst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Arc 162">
            <a:extLst>
              <a:ext uri="{FF2B5EF4-FFF2-40B4-BE49-F238E27FC236}">
                <a16:creationId xmlns:a16="http://schemas.microsoft.com/office/drawing/2014/main" id="{E70660AE-334A-7A4E-BA8A-4D6C4910E96C}"/>
              </a:ext>
            </a:extLst>
          </p:cNvPr>
          <p:cNvSpPr/>
          <p:nvPr/>
        </p:nvSpPr>
        <p:spPr>
          <a:xfrm>
            <a:off x="2492442" y="1403350"/>
            <a:ext cx="5406094" cy="7619572"/>
          </a:xfrm>
          <a:prstGeom prst="arc">
            <a:avLst>
              <a:gd name="adj1" fmla="val 14406731"/>
              <a:gd name="adj2" fmla="val 1594897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D387A4D-A9A6-F64D-AD1A-28B96390AD3C}"/>
              </a:ext>
            </a:extLst>
          </p:cNvPr>
          <p:cNvCxnSpPr>
            <a:cxnSpLocks/>
          </p:cNvCxnSpPr>
          <p:nvPr/>
        </p:nvCxnSpPr>
        <p:spPr>
          <a:xfrm flipV="1">
            <a:off x="5311270" y="3211141"/>
            <a:ext cx="2303691" cy="39260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D5B7CDDD-3E72-B24C-A087-C7375EAC3270}"/>
              </a:ext>
            </a:extLst>
          </p:cNvPr>
          <p:cNvCxnSpPr>
            <a:cxnSpLocks/>
          </p:cNvCxnSpPr>
          <p:nvPr/>
        </p:nvCxnSpPr>
        <p:spPr>
          <a:xfrm flipH="1">
            <a:off x="4825476" y="2990140"/>
            <a:ext cx="9519" cy="45134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4340B16D-D48B-3A40-BBA9-78922AD81B4D}"/>
              </a:ext>
            </a:extLst>
          </p:cNvPr>
          <p:cNvCxnSpPr>
            <a:cxnSpLocks/>
          </p:cNvCxnSpPr>
          <p:nvPr/>
        </p:nvCxnSpPr>
        <p:spPr>
          <a:xfrm flipV="1">
            <a:off x="4564301" y="3008505"/>
            <a:ext cx="260033" cy="270497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93671A69-AACA-CB42-B7E3-F091FC76EB45}"/>
              </a:ext>
            </a:extLst>
          </p:cNvPr>
          <p:cNvCxnSpPr>
            <a:cxnSpLocks/>
          </p:cNvCxnSpPr>
          <p:nvPr/>
        </p:nvCxnSpPr>
        <p:spPr>
          <a:xfrm>
            <a:off x="4836553" y="3009097"/>
            <a:ext cx="414141" cy="1431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AAB6DC7A-1D6E-AD4D-9BC5-E93A4668AB62}"/>
              </a:ext>
            </a:extLst>
          </p:cNvPr>
          <p:cNvCxnSpPr>
            <a:cxnSpLocks/>
          </p:cNvCxnSpPr>
          <p:nvPr/>
        </p:nvCxnSpPr>
        <p:spPr>
          <a:xfrm flipH="1">
            <a:off x="2876470" y="2134605"/>
            <a:ext cx="213525" cy="3071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EBAD8979-1FB9-8946-83AE-2FD46AF7D48D}"/>
              </a:ext>
            </a:extLst>
          </p:cNvPr>
          <p:cNvCxnSpPr>
            <a:cxnSpLocks/>
          </p:cNvCxnSpPr>
          <p:nvPr/>
        </p:nvCxnSpPr>
        <p:spPr>
          <a:xfrm flipH="1" flipV="1">
            <a:off x="3080361" y="2130154"/>
            <a:ext cx="104071" cy="21646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2993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0</Words>
  <Application>Microsoft Macintosh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Spindler</dc:creator>
  <cp:lastModifiedBy>Fabien Spindler</cp:lastModifiedBy>
  <cp:revision>14</cp:revision>
  <dcterms:created xsi:type="dcterms:W3CDTF">2020-03-31T13:20:56Z</dcterms:created>
  <dcterms:modified xsi:type="dcterms:W3CDTF">2020-04-14T08:48:47Z</dcterms:modified>
</cp:coreProperties>
</file>