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98" d="100"/>
          <a:sy n="98" d="100"/>
        </p:scale>
        <p:origin x="4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E33A1-E4F4-35EC-DC6A-D9138F814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DD918A-BA39-E463-AA9F-82E206EC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1F456-470D-3AF5-F8A1-BE11668A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8B4BB-DC71-904F-22AE-CCEF1B4F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A57AE-276B-670F-CC11-5B3D95A7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67ADE-92D1-BFF4-354B-888FABDF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1B9DA6-3F99-EFFA-162F-F6741BEE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1A283-8136-3AC6-C2A6-F0BC19FC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226F8-E2D4-6EF7-4B76-A4EA17FE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12E4E-7FB5-D717-70F1-04E76622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CF903B-1AB7-1471-B41B-B655D4E20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D5B936-279B-2E32-EBFC-DA42FB57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3F5A0D-CD00-2477-F166-82AF6D65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47F4F-438B-FA41-7FFF-B9357051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3483D-559C-0DEB-A357-602332FB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1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76D61-4D8E-0A27-A76E-A5EE91CD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B9155-AA2C-AF47-1078-8A1E70F0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63D83-B200-C2D7-C850-AC6E09E7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E050A-FA64-F7BA-C822-825E9F95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7C3DF-DF93-777D-D9A7-9BE7CC63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0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03066-6742-7017-8440-02CFA26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E93EF-2D0D-19E9-58C0-C8794477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CF897-4023-BE76-A406-A24FCA70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71534-43ED-DB66-207A-FA1C8E24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6F70E-21F2-8434-6C34-93F997E8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FD40E-35CD-4534-CB38-C9115E7E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96BF9-AAD6-77BF-6C94-581B9DFAB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5A5100-7436-4F96-28C4-4387E38B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F5FAA-177E-703B-8F49-3B4BF6F7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61580-0C69-4FB3-A708-D8A8A8B6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72BE57-4920-150F-12F8-197A660D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DC1AC-6C0B-ED6C-D1A2-0B81FD96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E651B3-9304-4811-5156-B5E8E298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724A16-BEF6-C717-94C5-7649A8A3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3BE114-38EA-EC3D-3441-CFD66B67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AAF52E-24F7-D6E8-A071-5CBE7AF2E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49D0EB-776D-0C7F-8232-C2EEC6F1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FA4C89-720C-8306-FE46-B687BD4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943262-001C-F198-390E-97896CFE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05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FE88E-F919-917C-A8AA-3C5617A3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3A192D-3808-E048-A1CC-B703CBA7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5E8701-E5AB-7C33-C195-6B83C5ED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F83827-395C-E716-B15F-773F6D44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6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04A50D-1454-DB99-BB5C-26A44005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A58144-9DCC-14CA-6A6B-3370DE34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96479-1338-3311-6D88-1DCCDA8F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1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8359A-0F3F-A3D2-499E-1C5C1BA3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376A1-5937-D51C-002D-60235349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495157-B104-5D3A-C197-6AE088ED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8C596E-D57C-4C24-518B-BC9F1F1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103BBE-F879-F8AA-47B5-9E67749F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DF04F2-FA89-5D89-5AE7-9BA10895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3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4D6D-4406-695D-7B28-7765B1B2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FD12D2-2FD7-72BE-B246-28527A94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23490E-61F7-2982-6FD2-D0B96F4E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C5A1C0-8BE0-59E5-59A4-38B8183C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EC263-0343-2096-8805-57A4684C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8AE421-2996-B023-8884-F683C6D5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1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265DF8-94FF-FA1A-44B2-EAED8B8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BF00EE-ABF3-07CE-713B-D151BE3E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EF818A-5FA2-92E9-570C-A42D4A1FF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5C3A-EDB1-8046-809B-1FCAFF242C67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14A40-92F8-FF0D-2BDB-8F3B5923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A0EC0-56D1-E331-0B9D-81B01512A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09BC-54B6-6744-9269-7CEF05E0EF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D37056F-1D16-35DE-30A6-C05FFF60D0F1}"/>
              </a:ext>
            </a:extLst>
          </p:cNvPr>
          <p:cNvCxnSpPr/>
          <p:nvPr/>
        </p:nvCxnSpPr>
        <p:spPr>
          <a:xfrm flipV="1">
            <a:off x="2880677" y="3962628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5F9CC7D-5281-44BC-D2D2-D74D781D3886}"/>
              </a:ext>
            </a:extLst>
          </p:cNvPr>
          <p:cNvCxnSpPr>
            <a:cxnSpLocks/>
          </p:cNvCxnSpPr>
          <p:nvPr/>
        </p:nvCxnSpPr>
        <p:spPr>
          <a:xfrm>
            <a:off x="2880677" y="4322628"/>
            <a:ext cx="3584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277D872F-B1FE-F8C4-7B93-3A5C7C13783D}"/>
              </a:ext>
            </a:extLst>
          </p:cNvPr>
          <p:cNvSpPr/>
          <p:nvPr/>
        </p:nvSpPr>
        <p:spPr>
          <a:xfrm>
            <a:off x="2779666" y="4229593"/>
            <a:ext cx="202019" cy="186069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BD370BA-FC13-5922-CF35-A391FCA4E98C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2809251" y="4256842"/>
            <a:ext cx="142849" cy="1315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AB9C0AE-52EE-D7C3-3E71-A61F8E09747D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2809251" y="4256842"/>
            <a:ext cx="142849" cy="1315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B29D129-6D55-4B94-ECDC-3FFA7D5FB975}"/>
              </a:ext>
            </a:extLst>
          </p:cNvPr>
          <p:cNvSpPr txBox="1"/>
          <p:nvPr/>
        </p:nvSpPr>
        <p:spPr>
          <a:xfrm>
            <a:off x="2155835" y="4519285"/>
            <a:ext cx="1433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NED</a:t>
            </a:r>
          </a:p>
          <a:p>
            <a:pPr algn="ctr"/>
            <a:r>
              <a:rPr lang="en-GB" sz="1400" dirty="0"/>
              <a:t>Pixhawk</a:t>
            </a:r>
          </a:p>
          <a:p>
            <a:pPr algn="ctr"/>
            <a:r>
              <a:rPr lang="en-GB" sz="1400" dirty="0"/>
              <a:t>Reference frame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7EA4397-692A-B485-E05D-3A853718E8B9}"/>
              </a:ext>
            </a:extLst>
          </p:cNvPr>
          <p:cNvSpPr txBox="1"/>
          <p:nvPr/>
        </p:nvSpPr>
        <p:spPr>
          <a:xfrm>
            <a:off x="2670462" y="3764143"/>
            <a:ext cx="20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6AFAF-EE49-8405-361C-5D1631155CEB}"/>
              </a:ext>
            </a:extLst>
          </p:cNvPr>
          <p:cNvSpPr txBox="1"/>
          <p:nvPr/>
        </p:nvSpPr>
        <p:spPr>
          <a:xfrm>
            <a:off x="3138101" y="4285493"/>
            <a:ext cx="20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BA550EE-7883-D5A2-76F5-31E2CA8B2020}"/>
              </a:ext>
            </a:extLst>
          </p:cNvPr>
          <p:cNvSpPr txBox="1"/>
          <p:nvPr/>
        </p:nvSpPr>
        <p:spPr>
          <a:xfrm>
            <a:off x="2619507" y="4283812"/>
            <a:ext cx="20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z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F58E068-0ECF-7F3D-8458-5CCD6A650AF8}"/>
              </a:ext>
            </a:extLst>
          </p:cNvPr>
          <p:cNvGrpSpPr/>
          <p:nvPr/>
        </p:nvGrpSpPr>
        <p:grpSpPr>
          <a:xfrm rot="1121086">
            <a:off x="2526346" y="1600022"/>
            <a:ext cx="1114663" cy="1210164"/>
            <a:chOff x="4215540" y="2594564"/>
            <a:chExt cx="1114663" cy="12101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3694B4-ACF6-6FCD-F69A-ECE4D3E4BD7E}"/>
                </a:ext>
              </a:extLst>
            </p:cNvPr>
            <p:cNvSpPr/>
            <p:nvPr/>
          </p:nvSpPr>
          <p:spPr>
            <a:xfrm>
              <a:off x="4581752" y="3154509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2D3B66F5-8E5E-AD52-D1AE-C505442AAA2B}"/>
                </a:ext>
              </a:extLst>
            </p:cNvPr>
            <p:cNvSpPr/>
            <p:nvPr/>
          </p:nvSpPr>
          <p:spPr>
            <a:xfrm rot="19792487">
              <a:off x="4217936" y="279450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231C298-C009-C969-A9E4-C27FF16BC342}"/>
                </a:ext>
              </a:extLst>
            </p:cNvPr>
            <p:cNvSpPr/>
            <p:nvPr/>
          </p:nvSpPr>
          <p:spPr>
            <a:xfrm rot="19792487">
              <a:off x="4937936" y="2794510"/>
              <a:ext cx="288000" cy="28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0440E86-4661-9AC2-4BCE-6BC9575883B0}"/>
                </a:ext>
              </a:extLst>
            </p:cNvPr>
            <p:cNvSpPr/>
            <p:nvPr/>
          </p:nvSpPr>
          <p:spPr>
            <a:xfrm rot="19792487">
              <a:off x="4940331" y="351450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4BB35571-0772-B346-C7D9-81B65525CE85}"/>
                </a:ext>
              </a:extLst>
            </p:cNvPr>
            <p:cNvSpPr/>
            <p:nvPr/>
          </p:nvSpPr>
          <p:spPr>
            <a:xfrm rot="19792487">
              <a:off x="4215540" y="3516728"/>
              <a:ext cx="288000" cy="28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AEBB49E7-678D-99F7-2DF1-20EFC864B1F5}"/>
                </a:ext>
              </a:extLst>
            </p:cNvPr>
            <p:cNvCxnSpPr/>
            <p:nvPr/>
          </p:nvCxnSpPr>
          <p:spPr>
            <a:xfrm>
              <a:off x="4359540" y="2938509"/>
              <a:ext cx="722396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29D531E4-64B5-DBCA-6C5C-20F2656F03AC}"/>
                </a:ext>
              </a:extLst>
            </p:cNvPr>
            <p:cNvCxnSpPr/>
            <p:nvPr/>
          </p:nvCxnSpPr>
          <p:spPr>
            <a:xfrm flipH="1">
              <a:off x="4368555" y="2929887"/>
              <a:ext cx="723594" cy="721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CFF529F-DE55-216B-23EC-5CD68973597E}"/>
                </a:ext>
              </a:extLst>
            </p:cNvPr>
            <p:cNvSpPr/>
            <p:nvPr/>
          </p:nvSpPr>
          <p:spPr>
            <a:xfrm>
              <a:off x="4658859" y="3200441"/>
              <a:ext cx="144000" cy="1800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66EC7EB5-93A5-6A29-E8D3-04E648E2270E}"/>
                </a:ext>
              </a:extLst>
            </p:cNvPr>
            <p:cNvCxnSpPr/>
            <p:nvPr/>
          </p:nvCxnSpPr>
          <p:spPr>
            <a:xfrm flipV="1">
              <a:off x="4736144" y="2783376"/>
              <a:ext cx="0" cy="360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AEFE9BE-D682-E278-0B65-3DF6155A8778}"/>
                </a:ext>
              </a:extLst>
            </p:cNvPr>
            <p:cNvSpPr txBox="1"/>
            <p:nvPr/>
          </p:nvSpPr>
          <p:spPr>
            <a:xfrm>
              <a:off x="4528333" y="2594564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F2E73F58-4BA5-26BF-981E-72114B153DCC}"/>
                </a:ext>
              </a:extLst>
            </p:cNvPr>
            <p:cNvCxnSpPr>
              <a:cxnSpLocks/>
            </p:cNvCxnSpPr>
            <p:nvPr/>
          </p:nvCxnSpPr>
          <p:spPr>
            <a:xfrm>
              <a:off x="4870760" y="3303167"/>
              <a:ext cx="35843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E7EC58-5C24-163A-CB9A-BD49E2377F7A}"/>
                </a:ext>
              </a:extLst>
            </p:cNvPr>
            <p:cNvSpPr txBox="1"/>
            <p:nvPr/>
          </p:nvSpPr>
          <p:spPr>
            <a:xfrm>
              <a:off x="5128184" y="3266032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1D696EF5-E5E2-4ECE-DEC1-B734A5EB8EC0}"/>
              </a:ext>
            </a:extLst>
          </p:cNvPr>
          <p:cNvSpPr txBox="1"/>
          <p:nvPr/>
        </p:nvSpPr>
        <p:spPr>
          <a:xfrm>
            <a:off x="2155835" y="2806615"/>
            <a:ext cx="1433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FRD</a:t>
            </a:r>
          </a:p>
          <a:p>
            <a:pPr algn="ctr"/>
            <a:r>
              <a:rPr lang="en-GB" sz="1400" dirty="0"/>
              <a:t>Pixhawk</a:t>
            </a:r>
          </a:p>
          <a:p>
            <a:pPr algn="ctr"/>
            <a:r>
              <a:rPr lang="en-GB" sz="1400" dirty="0"/>
              <a:t>Body frame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684F79C-6FDD-185E-45F2-1E4A41658C07}"/>
              </a:ext>
            </a:extLst>
          </p:cNvPr>
          <p:cNvCxnSpPr/>
          <p:nvPr/>
        </p:nvCxnSpPr>
        <p:spPr>
          <a:xfrm flipV="1">
            <a:off x="5838426" y="3964107"/>
            <a:ext cx="0" cy="360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314DD61-20AD-212A-9752-71C9C47A0518}"/>
              </a:ext>
            </a:extLst>
          </p:cNvPr>
          <p:cNvCxnSpPr>
            <a:cxnSpLocks/>
          </p:cNvCxnSpPr>
          <p:nvPr/>
        </p:nvCxnSpPr>
        <p:spPr>
          <a:xfrm>
            <a:off x="5838426" y="4324107"/>
            <a:ext cx="3584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B78342FD-E84D-FD8D-2CF4-48E8A2B3EAD6}"/>
              </a:ext>
            </a:extLst>
          </p:cNvPr>
          <p:cNvSpPr/>
          <p:nvPr/>
        </p:nvSpPr>
        <p:spPr>
          <a:xfrm>
            <a:off x="5737415" y="4231072"/>
            <a:ext cx="202019" cy="186069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29E0FAA-2F26-B118-FC01-A24209AC4F2B}"/>
              </a:ext>
            </a:extLst>
          </p:cNvPr>
          <p:cNvSpPr txBox="1"/>
          <p:nvPr/>
        </p:nvSpPr>
        <p:spPr>
          <a:xfrm>
            <a:off x="5113584" y="4520764"/>
            <a:ext cx="1433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ENU</a:t>
            </a:r>
          </a:p>
          <a:p>
            <a:pPr algn="ctr"/>
            <a:r>
              <a:rPr lang="en-GB" sz="1400" dirty="0"/>
              <a:t>Mocap</a:t>
            </a:r>
          </a:p>
          <a:p>
            <a:pPr algn="ctr"/>
            <a:r>
              <a:rPr lang="en-GB" sz="1400" dirty="0"/>
              <a:t>Reference frame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571936-295C-44E1-EA4B-D79E13E76A55}"/>
              </a:ext>
            </a:extLst>
          </p:cNvPr>
          <p:cNvSpPr txBox="1"/>
          <p:nvPr/>
        </p:nvSpPr>
        <p:spPr>
          <a:xfrm>
            <a:off x="5628211" y="3765622"/>
            <a:ext cx="20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A983631-40AC-A888-8C3C-3304B8E51D92}"/>
              </a:ext>
            </a:extLst>
          </p:cNvPr>
          <p:cNvSpPr txBox="1"/>
          <p:nvPr/>
        </p:nvSpPr>
        <p:spPr>
          <a:xfrm>
            <a:off x="6095850" y="4286972"/>
            <a:ext cx="20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4CB5F33-FC06-43C9-936F-8ABB07035088}"/>
              </a:ext>
            </a:extLst>
          </p:cNvPr>
          <p:cNvSpPr txBox="1"/>
          <p:nvPr/>
        </p:nvSpPr>
        <p:spPr>
          <a:xfrm>
            <a:off x="5577256" y="4285291"/>
            <a:ext cx="20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z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0F8494E-FAD6-E3F4-6C1F-019918EFF501}"/>
              </a:ext>
            </a:extLst>
          </p:cNvPr>
          <p:cNvGrpSpPr/>
          <p:nvPr/>
        </p:nvGrpSpPr>
        <p:grpSpPr>
          <a:xfrm rot="1121086">
            <a:off x="5329746" y="1559349"/>
            <a:ext cx="1174075" cy="1210164"/>
            <a:chOff x="4054256" y="2594564"/>
            <a:chExt cx="1174075" cy="121016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44C93A-A36C-E940-ACAA-A330D34BAED3}"/>
                </a:ext>
              </a:extLst>
            </p:cNvPr>
            <p:cNvSpPr/>
            <p:nvPr/>
          </p:nvSpPr>
          <p:spPr>
            <a:xfrm>
              <a:off x="4581752" y="3154509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1D9A6F8-568B-88EA-0016-A5000C3997FF}"/>
                </a:ext>
              </a:extLst>
            </p:cNvPr>
            <p:cNvSpPr/>
            <p:nvPr/>
          </p:nvSpPr>
          <p:spPr>
            <a:xfrm rot="19792487">
              <a:off x="4217936" y="279450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E65CE8F-1095-C271-CE1D-443D5D9886FE}"/>
                </a:ext>
              </a:extLst>
            </p:cNvPr>
            <p:cNvSpPr/>
            <p:nvPr/>
          </p:nvSpPr>
          <p:spPr>
            <a:xfrm rot="19792487">
              <a:off x="4937936" y="2794510"/>
              <a:ext cx="288000" cy="28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3770056-BCF4-2908-DFD0-D24FCF30262B}"/>
                </a:ext>
              </a:extLst>
            </p:cNvPr>
            <p:cNvSpPr/>
            <p:nvPr/>
          </p:nvSpPr>
          <p:spPr>
            <a:xfrm rot="19792487">
              <a:off x="4940331" y="3514509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25CA970-AFDF-A2D9-71D2-4A449C4DC52F}"/>
                </a:ext>
              </a:extLst>
            </p:cNvPr>
            <p:cNvSpPr/>
            <p:nvPr/>
          </p:nvSpPr>
          <p:spPr>
            <a:xfrm rot="19792487">
              <a:off x="4215540" y="3516728"/>
              <a:ext cx="288000" cy="28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A586D04-A6CC-7E62-BA89-48B096CE9412}"/>
                </a:ext>
              </a:extLst>
            </p:cNvPr>
            <p:cNvCxnSpPr/>
            <p:nvPr/>
          </p:nvCxnSpPr>
          <p:spPr>
            <a:xfrm>
              <a:off x="4359540" y="2938509"/>
              <a:ext cx="722396" cy="72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F82A13A-FE22-7A0D-2075-F42BBE9601C5}"/>
                </a:ext>
              </a:extLst>
            </p:cNvPr>
            <p:cNvCxnSpPr/>
            <p:nvPr/>
          </p:nvCxnSpPr>
          <p:spPr>
            <a:xfrm flipH="1">
              <a:off x="4368555" y="2929887"/>
              <a:ext cx="723594" cy="721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8DA8E1FA-F2C4-B1D6-72A4-81F8918BB7EE}"/>
                </a:ext>
              </a:extLst>
            </p:cNvPr>
            <p:cNvSpPr/>
            <p:nvPr/>
          </p:nvSpPr>
          <p:spPr>
            <a:xfrm>
              <a:off x="4658859" y="3200441"/>
              <a:ext cx="144000" cy="1800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CB3DB133-E058-F9EA-63BC-6C8305B74328}"/>
                </a:ext>
              </a:extLst>
            </p:cNvPr>
            <p:cNvCxnSpPr/>
            <p:nvPr/>
          </p:nvCxnSpPr>
          <p:spPr>
            <a:xfrm flipV="1">
              <a:off x="4736144" y="2783376"/>
              <a:ext cx="0" cy="360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B466F600-7939-E60C-BA82-63D0EE9B2F26}"/>
                </a:ext>
              </a:extLst>
            </p:cNvPr>
            <p:cNvSpPr txBox="1"/>
            <p:nvPr/>
          </p:nvSpPr>
          <p:spPr>
            <a:xfrm>
              <a:off x="4528333" y="2594564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89A850EA-A38D-4674-48DA-4A2E605926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2135" y="3296407"/>
              <a:ext cx="35843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4EAFE1C-659B-4831-EF58-E5515C83134F}"/>
                </a:ext>
              </a:extLst>
            </p:cNvPr>
            <p:cNvSpPr txBox="1"/>
            <p:nvPr/>
          </p:nvSpPr>
          <p:spPr>
            <a:xfrm>
              <a:off x="4054256" y="3226149"/>
              <a:ext cx="202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00B050"/>
                  </a:solidFill>
                </a:rPr>
                <a:t>y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23FBAFB9-430F-FB4C-FA4E-0E7017175C05}"/>
              </a:ext>
            </a:extLst>
          </p:cNvPr>
          <p:cNvSpPr txBox="1"/>
          <p:nvPr/>
        </p:nvSpPr>
        <p:spPr>
          <a:xfrm>
            <a:off x="5113584" y="2808094"/>
            <a:ext cx="1433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FLU</a:t>
            </a:r>
          </a:p>
          <a:p>
            <a:pPr algn="ctr"/>
            <a:r>
              <a:rPr lang="en-GB" sz="1400" dirty="0"/>
              <a:t>Mocap</a:t>
            </a:r>
          </a:p>
          <a:p>
            <a:pPr algn="ctr"/>
            <a:r>
              <a:rPr lang="en-GB" sz="1400" dirty="0"/>
              <a:t>Body frame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F5891F3A-5E93-2D43-DEB7-0F22D274FE7A}"/>
              </a:ext>
            </a:extLst>
          </p:cNvPr>
          <p:cNvSpPr/>
          <p:nvPr/>
        </p:nvSpPr>
        <p:spPr>
          <a:xfrm>
            <a:off x="6210724" y="2285141"/>
            <a:ext cx="455540" cy="1990951"/>
          </a:xfrm>
          <a:prstGeom prst="arc">
            <a:avLst>
              <a:gd name="adj1" fmla="val 16612773"/>
              <a:gd name="adj2" fmla="val 4996665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1A05C1D9-4634-7A5C-757D-9D3212F5BB15}"/>
              </a:ext>
            </a:extLst>
          </p:cNvPr>
          <p:cNvSpPr/>
          <p:nvPr/>
        </p:nvSpPr>
        <p:spPr>
          <a:xfrm>
            <a:off x="2066618" y="2272804"/>
            <a:ext cx="455540" cy="1990951"/>
          </a:xfrm>
          <a:prstGeom prst="arc">
            <a:avLst>
              <a:gd name="adj1" fmla="val 5885734"/>
              <a:gd name="adj2" fmla="val 15647021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30007F1-194B-6F6B-6976-1CB4B8A9918B}"/>
              </a:ext>
            </a:extLst>
          </p:cNvPr>
          <p:cNvSpPr/>
          <p:nvPr/>
        </p:nvSpPr>
        <p:spPr>
          <a:xfrm>
            <a:off x="2669493" y="3358868"/>
            <a:ext cx="3393896" cy="1201943"/>
          </a:xfrm>
          <a:prstGeom prst="arc">
            <a:avLst>
              <a:gd name="adj1" fmla="val 1895123"/>
              <a:gd name="adj2" fmla="val 880637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9B538496-B53F-C416-6F3D-7BF58763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02" y="4717167"/>
            <a:ext cx="914400" cy="34290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62372376-C296-CA44-6FEF-48D3E9E6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31" y="3202379"/>
            <a:ext cx="901700" cy="34290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7F8713AC-620B-20D2-3264-E5ADA3449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159" y="3109166"/>
            <a:ext cx="876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57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Macintosh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2023-03-24T11:02:12Z</dcterms:created>
  <dcterms:modified xsi:type="dcterms:W3CDTF">2023-03-24T11:46:32Z</dcterms:modified>
</cp:coreProperties>
</file>