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>
        <p:scale>
          <a:sx n="100" d="100"/>
          <a:sy n="100" d="100"/>
        </p:scale>
        <p:origin x="33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544DD-F3FF-BE6F-C532-C1104C3F0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8C6D4A-1F68-A317-3664-A738F1A5B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922EE0-5E7C-F855-6BAC-A69C1831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CD9E-A8C8-CC44-8986-2AE1E7830097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5BA567-C468-D51D-A16B-55E391A1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E6B7DD-CB11-C0D5-7D0F-C64866D7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837C-DBAE-F74D-9DE8-F8BC1742D5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11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B762A-1291-024F-B617-08E00386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6B0DF3-F5C5-3B0B-57BC-348C37944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EE6E20-3532-6653-E84F-329CB12E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CD9E-A8C8-CC44-8986-2AE1E7830097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3B4E8D-E02D-33FD-CCEC-AFC26226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01BEFA-E245-F573-405B-D7B9D548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837C-DBAE-F74D-9DE8-F8BC1742D5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6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21894C-AB5E-02BF-640E-1B3EE8680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A110BF-2D8F-3554-DBB7-054AFE764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EF3DB6-B643-7AC4-17DF-4756C4DA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CD9E-A8C8-CC44-8986-2AE1E7830097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026564-7489-7131-7E68-14A43781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922421-47BC-4A98-84B3-77F7F868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837C-DBAE-F74D-9DE8-F8BC1742D5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42C40-C103-52B6-54A4-9645FF85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EC031-BD37-2065-784A-1D125783C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B9A79-774D-F293-36BC-F2F97419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CD9E-A8C8-CC44-8986-2AE1E7830097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FEA8B-F8A6-5E9C-3D64-BD7FE6CF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762682-9831-70F0-4A57-2CE6DB7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837C-DBAE-F74D-9DE8-F8BC1742D5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6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E863F-764C-D560-9325-EA46CA2A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B9A7A2-2F81-E674-BCF4-C38021895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6A7F5C-2314-C513-822B-A5983001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CD9E-A8C8-CC44-8986-2AE1E7830097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703B8-6237-C1D5-C5F8-C1E40372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68148B-9CCD-FF77-12AE-8D21F471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837C-DBAE-F74D-9DE8-F8BC1742D5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6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4975C-9D94-62FB-067D-91F51CC8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744172-D91F-E8CC-8CB1-CB9C5B82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8D01E0-D3C2-35B0-7CFF-D7ECA616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FCEEB1-A066-5548-FD7B-3EDC2CFC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CD9E-A8C8-CC44-8986-2AE1E7830097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90F613-FBA1-F1F6-A03C-6D16ADA8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6FF2AD-B3BA-6B4B-0284-3463C768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837C-DBAE-F74D-9DE8-F8BC1742D5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35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C04F9-7730-D635-F8A9-7DE8DADF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F2D7D6-8FAE-B66D-FCFF-424E3148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03F7DF-F4A3-B75B-AF3E-D9C5343DF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9CD7492-74AE-08F8-F536-7C63C0D2A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FEA4A5-A38C-B444-D598-900646E79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F852D0-0DCA-83F8-3909-88D6F466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CD9E-A8C8-CC44-8986-2AE1E7830097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237BB6-B4B4-3161-62AE-C5E8086A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5D04F6-E054-F045-9197-B90F3514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837C-DBAE-F74D-9DE8-F8BC1742D5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89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7AF65B-410B-2215-B86E-5125077E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4DFE28-8B5A-8358-C006-471B077E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CD9E-A8C8-CC44-8986-2AE1E7830097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F55B4A-BE2F-A107-450D-0F430B7B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87D350-C887-EBA9-5564-B92A36B4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837C-DBAE-F74D-9DE8-F8BC1742D5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6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D1EE74-46A8-8346-1205-0E5B7C6B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CD9E-A8C8-CC44-8986-2AE1E7830097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B9865AA-5C3E-AAA8-BFF8-0D71B533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3E5326-8ACC-2974-CA34-00BE2233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837C-DBAE-F74D-9DE8-F8BC1742D5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75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9B6ED-3C87-2248-CFAA-89BF073B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F1BA7E-6A73-17E1-881B-6A85C4B88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774908-0840-FB98-1133-7FD98E757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866763-0627-998D-4021-6751C9FA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CD9E-A8C8-CC44-8986-2AE1E7830097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B51927-BA50-9EED-9989-F3AB49B77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546537-00CF-F364-1010-A77BE03B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837C-DBAE-F74D-9DE8-F8BC1742D5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28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3D150-1F06-23F9-14F4-6FF08118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7E3115-44A7-8BD6-5AA5-DEDF31614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D26822-9C02-EE6E-C448-6BFE5AFD7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853B08-4A4A-A814-E513-C1664548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CD9E-A8C8-CC44-8986-2AE1E7830097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C2D4B9-0C4B-D5CC-02CA-D664C365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44421F-9C4E-D938-38F4-CD6B3BC5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837C-DBAE-F74D-9DE8-F8BC1742D5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1F75B7-EC5A-E17A-CD5C-9CCB13A0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B9EFF4-B8BD-3AA7-6F16-C7493D6F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FCC6A9-BA57-4530-EEAE-E87B27FC6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CD9E-A8C8-CC44-8986-2AE1E7830097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DABFBB-0AC8-4316-90EC-512D3BA45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9A49F5-5C39-34A6-5601-30EB1C00E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837C-DBAE-F74D-9DE8-F8BC1742D5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7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42402E6-D282-3445-135F-399011DB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70" y="898002"/>
            <a:ext cx="7772400" cy="4371975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CE18DD9-7CE6-2074-561B-047A519C82B5}"/>
              </a:ext>
            </a:extLst>
          </p:cNvPr>
          <p:cNvCxnSpPr>
            <a:cxnSpLocks/>
          </p:cNvCxnSpPr>
          <p:nvPr/>
        </p:nvCxnSpPr>
        <p:spPr>
          <a:xfrm>
            <a:off x="6043748" y="3489371"/>
            <a:ext cx="267730" cy="797011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640B264-EB37-F6BA-17D4-883CB6AF8C36}"/>
              </a:ext>
            </a:extLst>
          </p:cNvPr>
          <p:cNvCxnSpPr>
            <a:cxnSpLocks/>
          </p:cNvCxnSpPr>
          <p:nvPr/>
        </p:nvCxnSpPr>
        <p:spPr>
          <a:xfrm>
            <a:off x="6043748" y="3508082"/>
            <a:ext cx="0" cy="606718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CBA3A03-5FA3-7B6F-AECA-6733EF677F0E}"/>
              </a:ext>
            </a:extLst>
          </p:cNvPr>
          <p:cNvCxnSpPr>
            <a:cxnSpLocks/>
          </p:cNvCxnSpPr>
          <p:nvPr/>
        </p:nvCxnSpPr>
        <p:spPr>
          <a:xfrm flipH="1">
            <a:off x="5256681" y="3508082"/>
            <a:ext cx="789151" cy="14863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C28A193-67D1-741C-510D-E2EB5643C4E7}"/>
              </a:ext>
            </a:extLst>
          </p:cNvPr>
          <p:cNvCxnSpPr>
            <a:cxnSpLocks/>
          </p:cNvCxnSpPr>
          <p:nvPr/>
        </p:nvCxnSpPr>
        <p:spPr>
          <a:xfrm flipH="1">
            <a:off x="4708553" y="2350431"/>
            <a:ext cx="1096255" cy="23115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AE9F3DB-E2A9-EF82-3C1E-B0791373058B}"/>
              </a:ext>
            </a:extLst>
          </p:cNvPr>
          <p:cNvCxnSpPr>
            <a:cxnSpLocks/>
          </p:cNvCxnSpPr>
          <p:nvPr/>
        </p:nvCxnSpPr>
        <p:spPr>
          <a:xfrm flipV="1">
            <a:off x="5802630" y="1290250"/>
            <a:ext cx="0" cy="1060181"/>
          </a:xfrm>
          <a:prstGeom prst="straightConnector1">
            <a:avLst/>
          </a:prstGeom>
          <a:ln w="444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A424191-8723-E402-9EA8-3766DD6193ED}"/>
              </a:ext>
            </a:extLst>
          </p:cNvPr>
          <p:cNvCxnSpPr>
            <a:cxnSpLocks/>
          </p:cNvCxnSpPr>
          <p:nvPr/>
        </p:nvCxnSpPr>
        <p:spPr>
          <a:xfrm>
            <a:off x="5781402" y="2358256"/>
            <a:ext cx="314598" cy="673032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52C2D82-323A-E99C-B7DB-BB503B919400}"/>
              </a:ext>
            </a:extLst>
          </p:cNvPr>
          <p:cNvSpPr txBox="1"/>
          <p:nvPr/>
        </p:nvSpPr>
        <p:spPr>
          <a:xfrm>
            <a:off x="5962712" y="1917034"/>
            <a:ext cx="9339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FLU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</a:rPr>
              <a:t>body frame</a:t>
            </a:r>
          </a:p>
          <a:p>
            <a:pPr algn="ctr"/>
            <a:r>
              <a:rPr lang="en-GB" sz="1200" dirty="0" err="1">
                <a:solidFill>
                  <a:srgbClr val="FF0000"/>
                </a:solidFill>
              </a:rPr>
              <a:t>MoCap</a:t>
            </a:r>
            <a:r>
              <a:rPr lang="en-GB" sz="1200" dirty="0">
                <a:solidFill>
                  <a:srgbClr val="FF0000"/>
                </a:solidFill>
              </a:rPr>
              <a:t> (e)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7DC1F38-A89D-F90F-A5D2-279E012CBE42}"/>
              </a:ext>
            </a:extLst>
          </p:cNvPr>
          <p:cNvSpPr txBox="1"/>
          <p:nvPr/>
        </p:nvSpPr>
        <p:spPr>
          <a:xfrm>
            <a:off x="6290766" y="3349776"/>
            <a:ext cx="10782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camera frame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</a:rPr>
              <a:t>(c)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3CFF658B-12C2-7BD1-E9D0-64EB7EC51080}"/>
              </a:ext>
            </a:extLst>
          </p:cNvPr>
          <p:cNvSpPr/>
          <p:nvPr/>
        </p:nvSpPr>
        <p:spPr>
          <a:xfrm>
            <a:off x="5543231" y="3429000"/>
            <a:ext cx="177919" cy="382441"/>
          </a:xfrm>
          <a:prstGeom prst="arc">
            <a:avLst>
              <a:gd name="adj1" fmla="val 13983451"/>
              <a:gd name="adj2" fmla="val 6471835"/>
            </a:avLst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99CA1D2-06CF-CB20-676C-806B9B02B66B}"/>
              </a:ext>
            </a:extLst>
          </p:cNvPr>
          <p:cNvSpPr txBox="1"/>
          <p:nvPr/>
        </p:nvSpPr>
        <p:spPr>
          <a:xfrm>
            <a:off x="4817643" y="3881560"/>
            <a:ext cx="107822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small tilt of 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</a:rPr>
              <a:t>-10 </a:t>
            </a:r>
            <a:r>
              <a:rPr lang="en-GB" sz="1200" dirty="0" err="1">
                <a:solidFill>
                  <a:srgbClr val="FF0000"/>
                </a:solidFill>
              </a:rPr>
              <a:t>deg</a:t>
            </a:r>
            <a:r>
              <a:rPr lang="en-GB" sz="1200" dirty="0">
                <a:solidFill>
                  <a:srgbClr val="FF0000"/>
                </a:solidFill>
              </a:rPr>
              <a:t> looking downward</a:t>
            </a:r>
          </a:p>
        </p:txBody>
      </p:sp>
    </p:spTree>
    <p:extLst>
      <p:ext uri="{BB962C8B-B14F-4D97-AF65-F5344CB8AC3E}">
        <p14:creationId xmlns:p14="http://schemas.microsoft.com/office/powerpoint/2010/main" val="9974238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</Words>
  <Application>Microsoft Macintosh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</cp:revision>
  <dcterms:created xsi:type="dcterms:W3CDTF">2023-03-30T09:50:07Z</dcterms:created>
  <dcterms:modified xsi:type="dcterms:W3CDTF">2023-03-30T10:21:25Z</dcterms:modified>
</cp:coreProperties>
</file>