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electronicoscaldas.com/modulos-rf/452-modulo-bluetooth-hc-05.html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757880" y="1572480"/>
            <a:ext cx="5628240" cy="165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mans"/>
                <a:ea typeface="Baumans"/>
              </a:rPr>
              <a:t>Comunicación Inalámbrica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Intersemestral 2018-1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405880" y="3443760"/>
            <a:ext cx="46843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Arduino avanzado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983320" y="114840"/>
            <a:ext cx="5436000" cy="59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Fundamentos de radiocomunicaciones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645920" y="188100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La radiocomunicación es una forma de telecomunicación que se realiza a través de ondas de radio u ondas hertzianas, la que a su vez está caracterizada por el movimiento de los campos eléctricos y campos magnéticos.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Shape 52" descr=""/>
          <p:cNvPicPr/>
          <p:nvPr/>
        </p:nvPicPr>
        <p:blipFill>
          <a:blip r:embed="rId1"/>
          <a:stretch/>
        </p:blipFill>
        <p:spPr>
          <a:xfrm>
            <a:off x="1645920" y="3535560"/>
            <a:ext cx="2748240" cy="2061000"/>
          </a:xfrm>
          <a:prstGeom prst="rect">
            <a:avLst/>
          </a:prstGeom>
          <a:ln>
            <a:noFill/>
          </a:ln>
        </p:spPr>
      </p:pic>
      <p:pic>
        <p:nvPicPr>
          <p:cNvPr id="80" name="Shape 53" descr=""/>
          <p:cNvPicPr/>
          <p:nvPr/>
        </p:nvPicPr>
        <p:blipFill>
          <a:blip r:embed="rId2"/>
          <a:stretch/>
        </p:blipFill>
        <p:spPr>
          <a:xfrm>
            <a:off x="4661640" y="4728240"/>
            <a:ext cx="3513600" cy="15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Comunicación bluetooth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43760" y="1339200"/>
            <a:ext cx="6978960" cy="474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Bluetooth es una especificación industrial para Redes Inalámbricas de Área Personal (WPAN) creado por Bluetooth Special Interest Group, Inc. que posibilita la transmisión de voz y datos entre diferentes dispositivos mediante un enlace por radiofrecuencia en la banda ISM de los 2.4 GHz. Los principales objetivos que se pretenden conseguir con esta norma son: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Facilitar las comunicaciones entre equipos móviles.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Eliminar los cables y conectores entre estos.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Ofrecer la posibilidad de crear pequeñas redes inalámbricas y facilitar la sincronización de datos entre equipos personales.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Clase y versión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66" descr=""/>
          <p:cNvPicPr/>
          <p:nvPr/>
        </p:nvPicPr>
        <p:blipFill>
          <a:blip r:embed="rId1"/>
          <a:stretch/>
        </p:blipFill>
        <p:spPr>
          <a:xfrm>
            <a:off x="1770480" y="1873440"/>
            <a:ext cx="6524280" cy="1790280"/>
          </a:xfrm>
          <a:prstGeom prst="rect">
            <a:avLst/>
          </a:prstGeom>
          <a:ln>
            <a:noFill/>
          </a:ln>
        </p:spPr>
      </p:pic>
      <p:pic>
        <p:nvPicPr>
          <p:cNvPr id="86" name="Shape 67" descr=""/>
          <p:cNvPicPr/>
          <p:nvPr/>
        </p:nvPicPr>
        <p:blipFill>
          <a:blip r:embed="rId2"/>
          <a:stretch/>
        </p:blipFill>
        <p:spPr>
          <a:xfrm>
            <a:off x="3503880" y="3773160"/>
            <a:ext cx="305712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Modulo HC-05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Especificación bluetooth v2.0 + EDR (Enhanced Data Rate)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Puede configurarse como maestro, esclavo, y esclavo con autoconexión (Loopback) mediante comandos 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Chip de radio: CSR BC417143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Frecuencia: 2.4 GHz, banda ISM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 u="sng" baseline="-2500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  <a:hlinkClick r:id="rId1"/>
              </a:rPr>
              <a:t>http://www.electronicoscaldas.com/modulos-rf/452-modulo-bluetooth-hc-05.html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Shape 74" descr=""/>
          <p:cNvPicPr/>
          <p:nvPr/>
        </p:nvPicPr>
        <p:blipFill>
          <a:blip r:embed="rId2"/>
          <a:stretch/>
        </p:blipFill>
        <p:spPr>
          <a:xfrm>
            <a:off x="5239800" y="2388240"/>
            <a:ext cx="2940840" cy="29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81" descr=""/>
          <p:cNvPicPr/>
          <p:nvPr/>
        </p:nvPicPr>
        <p:blipFill>
          <a:blip r:embed="rId1"/>
          <a:stretch/>
        </p:blipFill>
        <p:spPr>
          <a:xfrm>
            <a:off x="2008440" y="1405800"/>
            <a:ext cx="6048000" cy="49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