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983600" y="1973160"/>
            <a:ext cx="5273280" cy="11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DejaVu Sans"/>
              </a:rPr>
              <a:t>Protocolos de comuicación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405880" y="5085360"/>
            <a:ext cx="4682520" cy="14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Arduino  24/01/18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405880" y="3443760"/>
            <a:ext cx="4682520" cy="14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Protocolo I2C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488320" y="3443760"/>
            <a:ext cx="162576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58080" y="357480"/>
            <a:ext cx="543420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Protocolos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645920" y="1786680"/>
            <a:ext cx="677160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“</a:t>
            </a: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Conjunto especial de reglas que declaran la manera en que se debe realizar una conección cuando se va a realizar una comunicación.”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Estandar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572000" y="3412080"/>
            <a:ext cx="2320560" cy="23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458080" y="357480"/>
            <a:ext cx="543420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I2C - (Inter-Integrated </a:t>
            </a: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Circuit)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645920" y="1786680"/>
            <a:ext cx="677160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078640" y="1037160"/>
            <a:ext cx="5053680" cy="55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58080" y="357480"/>
            <a:ext cx="543420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I2C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45920" y="1786680"/>
            <a:ext cx="677160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2194560"/>
            <a:ext cx="8961120" cy="308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58080" y="357480"/>
            <a:ext cx="543420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I2C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645920" y="1786680"/>
            <a:ext cx="677160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" y="1645920"/>
            <a:ext cx="9143280" cy="337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58080" y="357480"/>
            <a:ext cx="543420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Ventajas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45920" y="1786680"/>
            <a:ext cx="677160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Solo se necesitan 2 cables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Soporta múltiples Maestros y Esclavos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Confirmación de éxito de transferencia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 tan complicado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458080" y="357480"/>
            <a:ext cx="543420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Desventajas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45920" y="1786680"/>
            <a:ext cx="677160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Paquete limitado a 8 bits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Más lento que otros protocolos como SPI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417</TotalTime>
  <Application>LibreOffice/5.1.6.2$Linux_X86_64 LibreOffice_project/10m0$Build-2</Application>
  <Words>466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en-US</dc:language>
  <cp:lastModifiedBy/>
  <dcterms:modified xsi:type="dcterms:W3CDTF">2018-01-24T10:33:53Z</dcterms:modified>
  <cp:revision>24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