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6.png" ContentType="image/png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17.gif" ContentType="image/gif"/>
  <Override PartName="/ppt/media/image10.jpeg" ContentType="image/jpeg"/>
  <Override PartName="/ppt/media/image8.png" ContentType="image/png"/>
  <Override PartName="/ppt/media/image6.png" ContentType="image/png"/>
  <Override PartName="/ppt/media/image9.gif" ContentType="image/gi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46760" y="1786320"/>
            <a:ext cx="5571000" cy="4444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46760" y="1786320"/>
            <a:ext cx="5571000" cy="444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46760" y="1786320"/>
            <a:ext cx="5571000" cy="4444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46760" y="1786320"/>
            <a:ext cx="5571000" cy="444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/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52440" y="1463040"/>
            <a:ext cx="5275080" cy="158940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86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Proteco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430640" y="5991120"/>
            <a:ext cx="29476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 de Noviembre de 2016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MX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MX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MX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Haga clic para modificar el estilo de título del patrón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LevelEditar el estilo de texto del patrón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102960" y="210960"/>
            <a:ext cx="21862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Cursos Intersemestrales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2110680" y="1755720"/>
            <a:ext cx="5275080" cy="119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86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ARDUINO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2278800" y="3317040"/>
            <a:ext cx="4684320" cy="14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Señales PWM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3 Imagen" descr=""/>
          <p:cNvPicPr/>
          <p:nvPr/>
        </p:nvPicPr>
        <p:blipFill>
          <a:blip r:embed="rId1"/>
          <a:srcRect l="0" t="0" r="0" b="26286"/>
          <a:stretch/>
        </p:blipFill>
        <p:spPr>
          <a:xfrm>
            <a:off x="2278800" y="3121920"/>
            <a:ext cx="1804680" cy="90504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2405880" y="5085360"/>
            <a:ext cx="4684320" cy="14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</a:pPr>
            <a:r>
              <a:rPr b="0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11/01/2018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PWM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s-MX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</a:t>
            </a:r>
            <a:r>
              <a:rPr b="0" lang="es-MX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frecuencias altas</a:t>
            </a:r>
            <a:r>
              <a:rPr b="0" lang="es-MX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modificar el ciclo de trabajo resulta en modificar el </a:t>
            </a:r>
            <a:r>
              <a:rPr b="0" lang="es-MX" sz="36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voltaje entregado</a:t>
            </a:r>
            <a:r>
              <a:rPr b="0" lang="es-MX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por Arduino.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PWM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Por ejemplo: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s-MX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una </a:t>
            </a:r>
            <a:r>
              <a:rPr b="0" lang="es-MX" sz="2800" spc="-1" strike="noStrike" u="sng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frecuencia alta</a:t>
            </a:r>
            <a:r>
              <a:rPr b="0" lang="es-MX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modificar el ciclo de trabajo a </a:t>
            </a:r>
            <a:r>
              <a:rPr b="0" lang="es-MX" sz="2800" spc="-1" strike="noStrike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20%</a:t>
            </a:r>
            <a:r>
              <a:rPr b="0" lang="es-MX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nos daría como resultado un voltaje de 1 Volt.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s-MX" sz="28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5Volts</a:t>
            </a:r>
            <a:r>
              <a:rPr b="0" lang="es-MX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* </a:t>
            </a:r>
            <a:r>
              <a:rPr b="0" lang="es-MX" sz="2800" spc="-1" strike="noStrike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0.2</a:t>
            </a:r>
            <a:r>
              <a:rPr b="0" lang="es-MX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= </a:t>
            </a:r>
            <a:r>
              <a:rPr b="1" lang="es-MX" sz="28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 Volt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PWM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3" name="Marcador de contenido 8" descr=""/>
          <p:cNvPicPr/>
          <p:nvPr/>
        </p:nvPicPr>
        <p:blipFill>
          <a:blip r:embed="rId1"/>
          <a:stretch/>
        </p:blipFill>
        <p:spPr>
          <a:xfrm>
            <a:off x="1405800" y="1842480"/>
            <a:ext cx="6972480" cy="241704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1291680" y="4744440"/>
            <a:ext cx="7200360" cy="13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Podemos así hacer que una serie de señales digitales se parezcan en comportamiento a una señal analógica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PWM en Arduino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 </a:t>
            </a:r>
            <a:r>
              <a:rPr b="0" lang="es-MX" sz="32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PWM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puede usarse en los pines digitales marcados con la virguililla (</a:t>
            </a:r>
            <a:r>
              <a:rPr b="1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~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7" name="Imagen 6" descr=""/>
          <p:cNvPicPr/>
          <p:nvPr/>
        </p:nvPicPr>
        <p:blipFill>
          <a:blip r:embed="rId1"/>
          <a:srcRect l="0" t="0" r="0" b="57484"/>
          <a:stretch/>
        </p:blipFill>
        <p:spPr>
          <a:xfrm>
            <a:off x="420120" y="3362400"/>
            <a:ext cx="8283960" cy="247860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858560" y="3521160"/>
            <a:ext cx="791280" cy="873000"/>
          </a:xfrm>
          <a:prstGeom prst="rect">
            <a:avLst/>
          </a:prstGeom>
          <a:noFill/>
          <a:ln w="572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6348240" y="3521160"/>
            <a:ext cx="536040" cy="873000"/>
          </a:xfrm>
          <a:prstGeom prst="rect">
            <a:avLst/>
          </a:prstGeom>
          <a:noFill/>
          <a:ln w="572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7110360" y="3507480"/>
            <a:ext cx="272520" cy="873000"/>
          </a:xfrm>
          <a:prstGeom prst="rect">
            <a:avLst/>
          </a:prstGeom>
          <a:noFill/>
          <a:ln w="572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Frecuencia de PWM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 Arduino UNO los pines PWM funcionan a una frecuencia de </a:t>
            </a:r>
            <a:r>
              <a:rPr b="0" lang="es-MX" sz="3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490 Hz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 función </a:t>
            </a:r>
            <a:r>
              <a:rPr b="1" lang="es-MX" sz="2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analogWrite</a:t>
            </a:r>
            <a:r>
              <a:rPr b="1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()</a:t>
            </a:r>
            <a:r>
              <a:rPr b="1" lang="es-MX" sz="2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0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nos permitirá implementar la técnica de PWM en nuestro Arduino. Recibe dos parámetros: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385623"/>
              </a:buClr>
              <a:buFont typeface="Calibri Light"/>
              <a:buAutoNum type="arabicPeriod"/>
            </a:pPr>
            <a:r>
              <a:rPr b="1" lang="es-MX" sz="2100" spc="-1" strike="noStrike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 pin en el que enviaremos la señal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1f4e79"/>
              </a:buClr>
              <a:buFont typeface="Calibri Light"/>
              <a:buAutoNum type="arabicPeriod"/>
            </a:pPr>
            <a:r>
              <a:rPr b="1" lang="es-MX" sz="21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valor de 0 a 255 para indicar el porcentaje del ciclo de trabajo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PWM en Arduino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45" name="Table 3"/>
          <p:cNvGraphicFramePr/>
          <p:nvPr/>
        </p:nvGraphicFramePr>
        <p:xfrm>
          <a:off x="1984680" y="4006800"/>
          <a:ext cx="6095520" cy="22248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68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Valor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Ciclo de trabajo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Voltaje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 Volts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1.25 Volts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2.5 Volts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3.75 Volts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 Volts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solidFill>
                      <a:srgbClr val="fbec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¿Qué son las señales analógicas?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diferencia de las señales digitales, las </a:t>
            </a:r>
            <a:r>
              <a:rPr b="1" lang="es-MX" sz="2800" spc="-1" strike="noStrike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señales analógicas</a:t>
            </a:r>
            <a:r>
              <a:rPr b="0" lang="es-MX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pueden representarse con funciones continuas, cuyo dominio es el de los </a:t>
            </a:r>
            <a:r>
              <a:rPr b="1" lang="es-MX" sz="28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números reales</a:t>
            </a:r>
            <a:r>
              <a:rPr b="0" lang="es-MX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Imagen 4" descr=""/>
          <p:cNvPicPr/>
          <p:nvPr/>
        </p:nvPicPr>
        <p:blipFill>
          <a:blip r:embed="rId1"/>
          <a:stretch/>
        </p:blipFill>
        <p:spPr>
          <a:xfrm>
            <a:off x="3293280" y="3737160"/>
            <a:ext cx="3478320" cy="278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¿Qué son las señales analógicas?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565960" y="1941840"/>
            <a:ext cx="313812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Analógica: </a:t>
            </a:r>
            <a:r>
              <a:rPr b="0" lang="en-US" sz="24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Toma valores en el dominio de los reales.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581440" y="4258440"/>
            <a:ext cx="281844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Digital: </a:t>
            </a:r>
            <a:r>
              <a:rPr b="0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Sólo toma valores discretos.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Marcador de contenido 15" descr=""/>
          <p:cNvPicPr/>
          <p:nvPr/>
        </p:nvPicPr>
        <p:blipFill>
          <a:blip r:embed="rId1"/>
          <a:stretch/>
        </p:blipFill>
        <p:spPr>
          <a:xfrm>
            <a:off x="1457640" y="1442160"/>
            <a:ext cx="4107960" cy="453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458440" y="410760"/>
            <a:ext cx="6245640" cy="72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¿Qué es PWM?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645920" y="163404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54823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Arduino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no puede generar señales analógicas de forma </a:t>
            </a:r>
            <a:r>
              <a:rPr b="0" i="1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“natural”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sino que utiliza una técnica conocida como </a:t>
            </a:r>
            <a:r>
              <a:rPr b="1" lang="es-MX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</a:t>
            </a:r>
            <a:r>
              <a:rPr b="1" lang="es-MX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</a:t>
            </a:r>
            <a:r>
              <a:rPr b="1" lang="es-MX" sz="3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</a:t>
            </a:r>
            <a:r>
              <a:rPr b="1" lang="es-MX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Pulse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</a:t>
            </a:r>
            <a:r>
              <a:rPr b="1" lang="es-MX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Width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b="1" lang="es-MX" sz="3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Modulation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o </a:t>
            </a:r>
            <a:r>
              <a:rPr b="1" lang="es-MX" sz="3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Modulación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por </a:t>
            </a:r>
            <a:r>
              <a:rPr b="1" lang="es-MX" sz="3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Ancho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</a:t>
            </a:r>
            <a:r>
              <a:rPr b="1" lang="es-MX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Pulso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para </a:t>
            </a:r>
            <a:r>
              <a:rPr b="0" lang="es-MX" sz="3200" spc="-1" strike="noStrike" u="sng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simularlas</a:t>
            </a:r>
            <a:r>
              <a:rPr b="0" lang="es-MX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Conceptos fundamentales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Periodo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Tiempo total que dura un ciclo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Imagen 5" descr=""/>
          <p:cNvPicPr/>
          <p:nvPr/>
        </p:nvPicPr>
        <p:blipFill>
          <a:blip r:embed="rId1"/>
          <a:stretch/>
        </p:blipFill>
        <p:spPr>
          <a:xfrm>
            <a:off x="2109960" y="3485160"/>
            <a:ext cx="5845320" cy="23454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3748320" y="3604680"/>
            <a:ext cx="2345400" cy="66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Conceptos fundamentales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645920" y="160092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70ad47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Periodo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Imagen 5" descr=""/>
          <p:cNvPicPr/>
          <p:nvPr/>
        </p:nvPicPr>
        <p:blipFill>
          <a:blip r:embed="rId1"/>
          <a:stretch/>
        </p:blipFill>
        <p:spPr>
          <a:xfrm>
            <a:off x="1645920" y="2080440"/>
            <a:ext cx="4953240" cy="19742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3034440" y="2180880"/>
            <a:ext cx="1987200" cy="55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6802920" y="2504520"/>
            <a:ext cx="1733040" cy="1126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Periodo de 1.5 segundos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Line 5"/>
          <p:cNvSpPr/>
          <p:nvPr/>
        </p:nvSpPr>
        <p:spPr>
          <a:xfrm>
            <a:off x="1790280" y="3704400"/>
            <a:ext cx="2332080" cy="36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6"/>
          <p:cNvSpPr/>
          <p:nvPr/>
        </p:nvSpPr>
        <p:spPr>
          <a:xfrm>
            <a:off x="1762200" y="3592800"/>
            <a:ext cx="360" cy="19800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7"/>
          <p:cNvSpPr/>
          <p:nvPr/>
        </p:nvSpPr>
        <p:spPr>
          <a:xfrm>
            <a:off x="4137120" y="3592800"/>
            <a:ext cx="360" cy="19800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2094480" y="3733560"/>
            <a:ext cx="16959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 segundos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n 24" descr=""/>
          <p:cNvPicPr/>
          <p:nvPr/>
        </p:nvPicPr>
        <p:blipFill>
          <a:blip r:embed="rId2"/>
          <a:stretch/>
        </p:blipFill>
        <p:spPr>
          <a:xfrm>
            <a:off x="1645920" y="4344480"/>
            <a:ext cx="4953240" cy="1974240"/>
          </a:xfrm>
          <a:prstGeom prst="rect">
            <a:avLst/>
          </a:prstGeom>
          <a:ln>
            <a:noFill/>
          </a:ln>
        </p:spPr>
      </p:pic>
      <p:sp>
        <p:nvSpPr>
          <p:cNvPr id="101" name="CustomShape 9"/>
          <p:cNvSpPr/>
          <p:nvPr/>
        </p:nvSpPr>
        <p:spPr>
          <a:xfrm>
            <a:off x="3034440" y="4444560"/>
            <a:ext cx="1987200" cy="55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10"/>
          <p:cNvSpPr/>
          <p:nvPr/>
        </p:nvSpPr>
        <p:spPr>
          <a:xfrm>
            <a:off x="1762200" y="6012000"/>
            <a:ext cx="1244160" cy="36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Line 11"/>
          <p:cNvSpPr/>
          <p:nvPr/>
        </p:nvSpPr>
        <p:spPr>
          <a:xfrm>
            <a:off x="1762200" y="5902200"/>
            <a:ext cx="360" cy="19800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12"/>
          <p:cNvSpPr/>
          <p:nvPr/>
        </p:nvSpPr>
        <p:spPr>
          <a:xfrm>
            <a:off x="3007440" y="5906520"/>
            <a:ext cx="360" cy="19800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3"/>
          <p:cNvSpPr/>
          <p:nvPr/>
        </p:nvSpPr>
        <p:spPr>
          <a:xfrm>
            <a:off x="1463040" y="6089040"/>
            <a:ext cx="184248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0.5 segundos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6835320" y="4885560"/>
            <a:ext cx="1733040" cy="1126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Periodo de 0.5 segundos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24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Conceptos fundamentales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Frecuencia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Cantidad de ciclos por segundo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Imagen 5" descr=""/>
          <p:cNvPicPr/>
          <p:nvPr/>
        </p:nvPicPr>
        <p:blipFill>
          <a:blip r:embed="rId1"/>
          <a:stretch/>
        </p:blipFill>
        <p:spPr>
          <a:xfrm>
            <a:off x="2109960" y="3485160"/>
            <a:ext cx="5845320" cy="23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Conceptos fundamentales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645920" y="160092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Frecuencia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Imagen 5" descr=""/>
          <p:cNvPicPr/>
          <p:nvPr/>
        </p:nvPicPr>
        <p:blipFill>
          <a:blip r:embed="rId1"/>
          <a:stretch/>
        </p:blipFill>
        <p:spPr>
          <a:xfrm>
            <a:off x="1645920" y="2080440"/>
            <a:ext cx="4953240" cy="197424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6646320" y="2640960"/>
            <a:ext cx="1921680" cy="743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Frecuencia de 1 Hz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Line 4"/>
          <p:cNvSpPr/>
          <p:nvPr/>
        </p:nvSpPr>
        <p:spPr>
          <a:xfrm>
            <a:off x="1790280" y="3704400"/>
            <a:ext cx="2332080" cy="36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5"/>
          <p:cNvSpPr/>
          <p:nvPr/>
        </p:nvSpPr>
        <p:spPr>
          <a:xfrm>
            <a:off x="1762200" y="3592800"/>
            <a:ext cx="360" cy="19800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6"/>
          <p:cNvSpPr/>
          <p:nvPr/>
        </p:nvSpPr>
        <p:spPr>
          <a:xfrm>
            <a:off x="4137120" y="3592800"/>
            <a:ext cx="360" cy="19800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7"/>
          <p:cNvSpPr/>
          <p:nvPr/>
        </p:nvSpPr>
        <p:spPr>
          <a:xfrm>
            <a:off x="2094480" y="3733560"/>
            <a:ext cx="169596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 segundos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Imagen 24" descr=""/>
          <p:cNvPicPr/>
          <p:nvPr/>
        </p:nvPicPr>
        <p:blipFill>
          <a:blip r:embed="rId2"/>
          <a:stretch/>
        </p:blipFill>
        <p:spPr>
          <a:xfrm>
            <a:off x="1645920" y="4344480"/>
            <a:ext cx="4953240" cy="1974240"/>
          </a:xfrm>
          <a:prstGeom prst="rect">
            <a:avLst/>
          </a:prstGeom>
          <a:ln>
            <a:noFill/>
          </a:ln>
        </p:spPr>
      </p:pic>
      <p:sp>
        <p:nvSpPr>
          <p:cNvPr id="119" name="Line 8"/>
          <p:cNvSpPr/>
          <p:nvPr/>
        </p:nvSpPr>
        <p:spPr>
          <a:xfrm>
            <a:off x="1762200" y="6012000"/>
            <a:ext cx="1244160" cy="36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9"/>
          <p:cNvSpPr/>
          <p:nvPr/>
        </p:nvSpPr>
        <p:spPr>
          <a:xfrm>
            <a:off x="1762200" y="5902200"/>
            <a:ext cx="360" cy="19800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10"/>
          <p:cNvSpPr/>
          <p:nvPr/>
        </p:nvSpPr>
        <p:spPr>
          <a:xfrm>
            <a:off x="3007440" y="5906520"/>
            <a:ext cx="360" cy="19800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1"/>
          <p:cNvSpPr/>
          <p:nvPr/>
        </p:nvSpPr>
        <p:spPr>
          <a:xfrm>
            <a:off x="1463040" y="6089040"/>
            <a:ext cx="184248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0.5 segundos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6746400" y="4770720"/>
            <a:ext cx="1733040" cy="709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Periodo de 2 Hz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dur="indefinite" nodeType="mainSeq">
                <p:childTnLst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47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Conceptos fundamentales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645920" y="1487520"/>
            <a:ext cx="6773400" cy="47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1" lang="es-MX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Duty Cycle o Ciclo de trabajo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6" name="Imagen 7" descr=""/>
          <p:cNvPicPr/>
          <p:nvPr/>
        </p:nvPicPr>
        <p:blipFill>
          <a:blip r:embed="rId1"/>
          <a:srcRect l="0" t="6177" r="0" b="0"/>
          <a:stretch/>
        </p:blipFill>
        <p:spPr>
          <a:xfrm>
            <a:off x="1518840" y="1942920"/>
            <a:ext cx="4385880" cy="447984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5905440" y="2934360"/>
            <a:ext cx="2786760" cy="20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Porcentaje</a:t>
            </a: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de un ciclo en que la señal es </a:t>
            </a:r>
            <a:r>
              <a:rPr b="0" lang="en-US" sz="2800" spc="-1" strike="noStrike" u="sng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distinta de 0 Volts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1607</TotalTime>
  <Application>LibreOffice/5.1.6.2$Linux_X86_64 LibreOffice_project/10m0$Build-2</Application>
  <Words>340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2016-11-11T20:42:32Z</dcterms:created>
  <dc:creator>SSnake Snak</dc:creator>
  <dc:description/>
  <dc:language>en-US</dc:language>
  <cp:lastModifiedBy>RODRIGO CASTILLO ALCANTARA</cp:lastModifiedBy>
  <dcterms:modified xsi:type="dcterms:W3CDTF">2018-01-11T08:34:28Z</dcterms:modified>
  <cp:revision>75</cp:revision>
  <dc:subject/>
  <dc:title>Proteco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