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0" r:id="rId8"/>
    <p:sldId id="259" r:id="rId9"/>
    <p:sldId id="261" r:id="rId10"/>
    <p:sldId id="268" r:id="rId11"/>
    <p:sldId id="26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69810" y="1463040"/>
            <a:ext cx="7033847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38623" y="3193366"/>
            <a:ext cx="6246056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907345" y="5991227"/>
            <a:ext cx="3930748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fld id="{E7937671-7096-4BC9-8538-3F8A33B63E42}" type="datetimeFigureOut">
              <a:rPr lang="es-MX" smtClean="0"/>
              <a:t>19/06/2017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7772" y="211016"/>
            <a:ext cx="8328075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9460" y="1614616"/>
            <a:ext cx="9391136" cy="490975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37161" y="211016"/>
            <a:ext cx="2915529" cy="365125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0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7671-7096-4BC9-8538-3F8A33B63E42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D20-FB1E-4A4C-B99B-35077EF31B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7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1675" y="1324610"/>
            <a:ext cx="7090117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7671-7096-4BC9-8538-3F8A33B63E42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D20-FB1E-4A4C-B99B-35077EF31B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7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7671-7096-4BC9-8538-3F8A33B63E42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D20-FB1E-4A4C-B99B-35077EF31B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8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7671-7096-4BC9-8538-3F8A33B63E42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9D20-FB1E-4A4C-B99B-35077EF31B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9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44727" y="1118484"/>
            <a:ext cx="7033847" cy="1589651"/>
          </a:xfrm>
        </p:spPr>
        <p:txBody>
          <a:bodyPr/>
          <a:lstStyle/>
          <a:p>
            <a:r>
              <a:rPr lang="es-MX" sz="6000" dirty="0"/>
              <a:t>Arduino Intermedio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 Interrupciones</a:t>
            </a:r>
          </a:p>
        </p:txBody>
      </p:sp>
    </p:spTree>
    <p:extLst>
      <p:ext uri="{BB962C8B-B14F-4D97-AF65-F5344CB8AC3E}">
        <p14:creationId xmlns:p14="http://schemas.microsoft.com/office/powerpoint/2010/main" val="118752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Limitantes de las interrupciones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9460" y="1614616"/>
            <a:ext cx="7450300" cy="49097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Deben ser lo mas cortas posibles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err="1"/>
              <a:t>delay</a:t>
            </a:r>
            <a:r>
              <a:rPr lang="es-MX" dirty="0"/>
              <a:t> (), </a:t>
            </a:r>
            <a:r>
              <a:rPr lang="es-MX" dirty="0" err="1"/>
              <a:t>millis</a:t>
            </a:r>
            <a:r>
              <a:rPr lang="es-MX" dirty="0"/>
              <a:t> () o </a:t>
            </a:r>
            <a:r>
              <a:rPr lang="es-MX" dirty="0" err="1"/>
              <a:t>timers</a:t>
            </a:r>
            <a:r>
              <a:rPr lang="es-MX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err="1"/>
              <a:t>Serial.X</a:t>
            </a: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err="1"/>
              <a:t>CallBack</a:t>
            </a:r>
            <a:r>
              <a:rPr lang="es-MX" dirty="0"/>
              <a:t> con </a:t>
            </a:r>
            <a:r>
              <a:rPr lang="es-MX" dirty="0" err="1"/>
              <a:t>parametros</a:t>
            </a:r>
            <a:endParaRPr lang="es-MX" dirty="0"/>
          </a:p>
          <a:p>
            <a:endParaRPr lang="es-MX" dirty="0"/>
          </a:p>
        </p:txBody>
      </p:sp>
      <p:pic>
        <p:nvPicPr>
          <p:cNvPr id="5" name="Picture 4" descr="http://i.imgur.com/hKAy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045" y="3276934"/>
            <a:ext cx="337854" cy="3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.imgur.com/hKAy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45" y="2187747"/>
            <a:ext cx="337854" cy="3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.imgur.com/hKAy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45" y="2756319"/>
            <a:ext cx="337854" cy="3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re15.deviantart.net/a79c/th/pre/i/2012/176/c/c/palomita_y_tache_psd_by_gianferdinand-d54ut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082" y="1568896"/>
            <a:ext cx="629580" cy="5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3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y desactivación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b="1" dirty="0" err="1"/>
              <a:t>noInterrupts</a:t>
            </a:r>
            <a:r>
              <a:rPr lang="es-MX" dirty="0"/>
              <a:t>(), Desactiva la ejecución de interrupciones hasta nueva orden.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b="1" dirty="0" err="1"/>
              <a:t>Interrupts</a:t>
            </a:r>
            <a:r>
              <a:rPr lang="es-MX" dirty="0"/>
              <a:t>(), Reinicia las interrupciones definidas con </a:t>
            </a:r>
            <a:r>
              <a:rPr lang="es-MX" dirty="0" err="1"/>
              <a:t>attachInterrupt</a:t>
            </a:r>
            <a:r>
              <a:rPr lang="es-MX" dirty="0"/>
              <a:t>().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b="1" dirty="0" err="1"/>
              <a:t>detachInterrupt</a:t>
            </a:r>
            <a:r>
              <a:rPr lang="es-MX" dirty="0"/>
              <a:t>( </a:t>
            </a:r>
            <a:r>
              <a:rPr lang="es-MX" dirty="0" err="1"/>
              <a:t>num</a:t>
            </a:r>
            <a:r>
              <a:rPr lang="es-MX" dirty="0"/>
              <a:t> </a:t>
            </a:r>
            <a:r>
              <a:rPr lang="es-MX" dirty="0" err="1"/>
              <a:t>Interrupt</a:t>
            </a:r>
            <a:r>
              <a:rPr lang="es-MX" dirty="0"/>
              <a:t>), Anula la interrupción indicada.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9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 una interrupción?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  <a:p>
            <a:pPr algn="just"/>
            <a:r>
              <a:rPr lang="es-MX" dirty="0"/>
              <a:t>Una interrupción es un evento asíncrono que se detecta con independencia del código que esté ejecutando en ese momento tu Arduino.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Para la los microcontroladores leer una interrupción es detectar acciones que nos llevaran a realizar eventos programados que se efectuaran en el momento de la interrupción.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28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A un nivel básico, una interrupción es una señal que interrumpe la actividad normal de nuestro microprocesador y salta a atenderla. </a:t>
            </a:r>
          </a:p>
          <a:p>
            <a:pPr algn="just"/>
            <a:r>
              <a:rPr lang="es-MX" dirty="0"/>
              <a:t>Hay tres eventos que pueden disparar una interrupción: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Un evento de hardware, previamente definido.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Un evento programado, o </a:t>
            </a:r>
            <a:r>
              <a:rPr lang="es-MX" dirty="0" err="1"/>
              <a:t>Timer</a:t>
            </a: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Una llamada por software.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57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pasa en el microcontrolador?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Cuando un evento dispara una interrupción, la ejecución normal del micro se suspende (ordenadamente para poder volver) y salta a ejecutar una función especial que llamamos </a:t>
            </a:r>
            <a:r>
              <a:rPr lang="es-MX" dirty="0" err="1"/>
              <a:t>Interrupt</a:t>
            </a:r>
            <a:r>
              <a:rPr lang="es-MX" dirty="0"/>
              <a:t> </a:t>
            </a:r>
            <a:r>
              <a:rPr lang="es-MX" dirty="0" err="1"/>
              <a:t>Service</a:t>
            </a:r>
            <a:r>
              <a:rPr lang="es-MX" dirty="0"/>
              <a:t> </a:t>
            </a:r>
            <a:r>
              <a:rPr lang="es-MX" dirty="0" err="1"/>
              <a:t>Handler</a:t>
            </a:r>
            <a:r>
              <a:rPr lang="es-MX" dirty="0"/>
              <a:t> o ISH (Servicio de gestión de interrupción).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Cuando el ISH finaliza, el procesador vuelve tranquilamente al punto donde lo dejó y sigue con lo que estaba como si no hubiese pasado nada.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450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TIPOS DE INTERRUPCIONES EN ARDUINO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4925" y="1614616"/>
            <a:ext cx="9391136" cy="49097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Interrupción por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Interrupción por </a:t>
            </a:r>
            <a:r>
              <a:rPr lang="es-MX" dirty="0" err="1"/>
              <a:t>Timer</a:t>
            </a: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Interrupción por software.</a:t>
            </a:r>
          </a:p>
          <a:p>
            <a:endParaRPr lang="es-MX" dirty="0"/>
          </a:p>
        </p:txBody>
      </p:sp>
      <p:pic>
        <p:nvPicPr>
          <p:cNvPr id="5" name="Picture 2" descr="http://pre15.deviantart.net/a79c/th/pre/i/2012/176/c/c/palomita_y_tache_psd_by_gianferdinand-d54ut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299" y="1614616"/>
            <a:ext cx="533401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re15.deviantart.net/a79c/th/pre/i/2012/176/c/c/palomita_y_tache_psd_by_gianferdinand-d54ut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299" y="2150001"/>
            <a:ext cx="533401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.imgur.com/hKAy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85386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0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necesitamos?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i="1" dirty="0" err="1"/>
              <a:t>attachInterrupt</a:t>
            </a:r>
            <a:r>
              <a:rPr lang="es-MX" i="1" dirty="0"/>
              <a:t>(</a:t>
            </a:r>
            <a:r>
              <a:rPr lang="es-MX" i="1" dirty="0" err="1"/>
              <a:t>interrupt</a:t>
            </a:r>
            <a:r>
              <a:rPr lang="es-MX" i="1" dirty="0"/>
              <a:t>, ISR, </a:t>
            </a:r>
            <a:r>
              <a:rPr lang="es-MX" i="1" dirty="0" err="1"/>
              <a:t>mode</a:t>
            </a:r>
            <a:r>
              <a:rPr lang="es-MX" i="1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i="1" dirty="0" err="1"/>
              <a:t>Interrupt</a:t>
            </a:r>
            <a:r>
              <a:rPr lang="es-MX" i="1" dirty="0"/>
              <a:t>: </a:t>
            </a:r>
            <a:r>
              <a:rPr lang="es-MX" dirty="0"/>
              <a:t>Un pin de Arduino que recibirá la señal de disparo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i="1" dirty="0"/>
              <a:t>ISR : </a:t>
            </a:r>
            <a:r>
              <a:rPr lang="es-MX" dirty="0"/>
              <a:t>Una función que se ejecutará, cuando se dispare la interrupción (Llamada </a:t>
            </a:r>
            <a:r>
              <a:rPr lang="es-MX" b="1" dirty="0" err="1"/>
              <a:t>call</a:t>
            </a:r>
            <a:r>
              <a:rPr lang="es-MX" b="1" dirty="0"/>
              <a:t> back </a:t>
            </a:r>
            <a:r>
              <a:rPr lang="es-MX" b="1" dirty="0" err="1"/>
              <a:t>function</a:t>
            </a:r>
            <a:r>
              <a:rPr lang="es-MX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i="1" dirty="0" err="1"/>
              <a:t>Mode</a:t>
            </a:r>
            <a:r>
              <a:rPr lang="es-MX" i="1" dirty="0"/>
              <a:t> : </a:t>
            </a:r>
            <a:r>
              <a:rPr lang="es-MX" dirty="0"/>
              <a:t>Una condición de disparo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61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Declaración de interrupciones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12469" y="1733885"/>
            <a:ext cx="9391136" cy="4909751"/>
          </a:xfrm>
        </p:spPr>
        <p:txBody>
          <a:bodyPr/>
          <a:lstStyle/>
          <a:p>
            <a:r>
              <a:rPr lang="es-MX" dirty="0" err="1"/>
              <a:t>attachInterrupt</a:t>
            </a:r>
            <a:r>
              <a:rPr lang="es-MX" dirty="0"/>
              <a:t>(   A   ,   B   ,</a:t>
            </a:r>
            <a:r>
              <a:rPr lang="es-MX" dirty="0" err="1"/>
              <a:t>modoDeActivacion</a:t>
            </a:r>
            <a:r>
              <a:rPr lang="es-MX" dirty="0"/>
              <a:t>);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 -  número de la interrupción</a:t>
            </a:r>
          </a:p>
          <a:p>
            <a:r>
              <a:rPr lang="es-MX" dirty="0"/>
              <a:t>B-  nombre de la función a ejecutar</a:t>
            </a:r>
          </a:p>
          <a:p>
            <a:r>
              <a:rPr lang="es-MX" dirty="0"/>
              <a:t>C – Modo de activación de la interrupción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61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Pines para interrupciones 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04998"/>
              </p:ext>
            </p:extLst>
          </p:nvPr>
        </p:nvGraphicFramePr>
        <p:xfrm>
          <a:off x="2146850" y="1683027"/>
          <a:ext cx="9316279" cy="47575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4817">
                  <a:extLst>
                    <a:ext uri="{9D8B030D-6E8A-4147-A177-3AD203B41FA5}">
                      <a16:colId xmlns:a16="http://schemas.microsoft.com/office/drawing/2014/main" val="3135733398"/>
                    </a:ext>
                  </a:extLst>
                </a:gridCol>
                <a:gridCol w="1378577">
                  <a:extLst>
                    <a:ext uri="{9D8B030D-6E8A-4147-A177-3AD203B41FA5}">
                      <a16:colId xmlns:a16="http://schemas.microsoft.com/office/drawing/2014/main" val="3022799528"/>
                    </a:ext>
                  </a:extLst>
                </a:gridCol>
                <a:gridCol w="1378577">
                  <a:extLst>
                    <a:ext uri="{9D8B030D-6E8A-4147-A177-3AD203B41FA5}">
                      <a16:colId xmlns:a16="http://schemas.microsoft.com/office/drawing/2014/main" val="1275657278"/>
                    </a:ext>
                  </a:extLst>
                </a:gridCol>
                <a:gridCol w="1378577">
                  <a:extLst>
                    <a:ext uri="{9D8B030D-6E8A-4147-A177-3AD203B41FA5}">
                      <a16:colId xmlns:a16="http://schemas.microsoft.com/office/drawing/2014/main" val="4175948779"/>
                    </a:ext>
                  </a:extLst>
                </a:gridCol>
                <a:gridCol w="1378577">
                  <a:extLst>
                    <a:ext uri="{9D8B030D-6E8A-4147-A177-3AD203B41FA5}">
                      <a16:colId xmlns:a16="http://schemas.microsoft.com/office/drawing/2014/main" val="1520810928"/>
                    </a:ext>
                  </a:extLst>
                </a:gridCol>
                <a:gridCol w="1378577">
                  <a:extLst>
                    <a:ext uri="{9D8B030D-6E8A-4147-A177-3AD203B41FA5}">
                      <a16:colId xmlns:a16="http://schemas.microsoft.com/office/drawing/2014/main" val="3065471256"/>
                    </a:ext>
                  </a:extLst>
                </a:gridCol>
                <a:gridCol w="1378577">
                  <a:extLst>
                    <a:ext uri="{9D8B030D-6E8A-4147-A177-3AD203B41FA5}">
                      <a16:colId xmlns:a16="http://schemas.microsoft.com/office/drawing/2014/main" val="3355881224"/>
                    </a:ext>
                  </a:extLst>
                </a:gridCol>
              </a:tblGrid>
              <a:tr h="298348">
                <a:tc>
                  <a:txBody>
                    <a:bodyPr/>
                    <a:lstStyle/>
                    <a:p>
                      <a:pPr algn="ctr" fontAlgn="t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Pin asociado a cada interrupción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44512"/>
                  </a:ext>
                </a:extLst>
              </a:tr>
              <a:tr h="580656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Placa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Interrupción 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Interrupción 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Interrupción 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Interrupción 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Interrupción 4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Interrupción 5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0647374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UNO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85116571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 DUE*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59709622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Leonardo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l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58226629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Mega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21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7987002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Micro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85362653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Mini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4629861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Nano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3033209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Ethernet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69197245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Esplora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49605462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Bluetooth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24983184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Fio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62601757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Pro Mini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32402472"/>
                  </a:ext>
                </a:extLst>
              </a:tr>
              <a:tr h="298348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Lilypad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u="none" strike="noStrike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2972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50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Modos de Activación de interrupciones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614616"/>
            <a:ext cx="9804676" cy="4909751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LOW: La interrupción se activa cuando el valor de voltaje del pin elegido es bajo, esto es, 0V.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CHANGE: La interrupción se activa cuando el pin cambia de valor, es decir, cuando pasa de LOW a HIGH o de HIGH a LOW.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RISING: Se activa únicamente cuando el valor del pin pasa de LOW a HIGH.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FALLING: Es el caso opuesto al modo RISING. Se activa la interrupción cuando el valor pasa de HIGH a LOW.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Y una solo para el DUE: HIGH se dispara cuando el pin esta HIGH.</a:t>
            </a:r>
          </a:p>
        </p:txBody>
      </p:sp>
    </p:spTree>
    <p:extLst>
      <p:ext uri="{BB962C8B-B14F-4D97-AF65-F5344CB8AC3E}">
        <p14:creationId xmlns:p14="http://schemas.microsoft.com/office/powerpoint/2010/main" val="113359549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I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525D660-58A7-414F-95C8-77BA4D701B67}" vid="{0D231AD2-5CF8-4269-B0EF-276CF3B746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559</Words>
  <Application>Microsoft Office PowerPoint</Application>
  <PresentationFormat>Panorámica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Bauhaus 93</vt:lpstr>
      <vt:lpstr>Calibri</vt:lpstr>
      <vt:lpstr>Calibri Light</vt:lpstr>
      <vt:lpstr>Century Gothic</vt:lpstr>
      <vt:lpstr>plantillaInters</vt:lpstr>
      <vt:lpstr>Arduino Intermedio </vt:lpstr>
      <vt:lpstr>¿Qué es una interrupción?</vt:lpstr>
      <vt:lpstr>Presentación de PowerPoint</vt:lpstr>
      <vt:lpstr>¿Qué pasa en el microcontrolador?</vt:lpstr>
      <vt:lpstr>TIPOS DE INTERRUPCIONES EN ARDUINO</vt:lpstr>
      <vt:lpstr>¿Qué necesitamos?</vt:lpstr>
      <vt:lpstr>Declaración de interrupciones</vt:lpstr>
      <vt:lpstr>Pines para interrupciones </vt:lpstr>
      <vt:lpstr>Modos de Activación de interrupciones</vt:lpstr>
      <vt:lpstr>Limitantes de las interrupciones</vt:lpstr>
      <vt:lpstr>Control y desactivación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Intermedio</dc:title>
  <dc:creator>Julio Cesar Enriquez Caballero</dc:creator>
  <cp:lastModifiedBy>MILTON OCTAVIO GARCIA MARTINEZ</cp:lastModifiedBy>
  <cp:revision>27</cp:revision>
  <dcterms:created xsi:type="dcterms:W3CDTF">2016-01-20T04:44:24Z</dcterms:created>
  <dcterms:modified xsi:type="dcterms:W3CDTF">2017-06-20T02:13:21Z</dcterms:modified>
</cp:coreProperties>
</file>