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4" r:id="rId4"/>
    <p:sldId id="281" r:id="rId5"/>
    <p:sldId id="283" r:id="rId6"/>
    <p:sldId id="282" r:id="rId7"/>
    <p:sldId id="285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18/01/2018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tFsVQAOYyk" TargetMode="External"/><Relationship Id="rId2" Type="http://schemas.openxmlformats.org/officeDocument/2006/relationships/hyperlink" Target="https://www.youtube.com/watch?v=ODrpJB0oFr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6000" dirty="0"/>
              <a:t>Control de motores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Intersemestral 2018-1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Arduino intermedio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Motor DC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Es una máquina que convierte energía eléctrica en mecánica, provocando un movimiento rotatorio, gracias a la acción de un campo magnético.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4FCF41-88D6-48FC-8BF7-8BA30636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7" y="2758688"/>
            <a:ext cx="2390775" cy="2352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0B0D72-2814-4F81-95C8-B6DF23CBE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76" y="3077776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E488D-7350-4574-9A39-BFD5079F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Voltajes </a:t>
            </a:r>
            <a:r>
              <a:rPr lang="es-ES" dirty="0" err="1"/>
              <a:t>arduino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574731-A6E4-48C3-98D2-A0132835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642940"/>
            <a:ext cx="2669920" cy="461045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5A0F5E-B914-4520-AD7A-28A756E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4" y="1642940"/>
            <a:ext cx="2817256" cy="45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BCC4F-9C77-4D6F-B4F9-B4A5B22C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211015"/>
            <a:ext cx="6635888" cy="928469"/>
          </a:xfrm>
        </p:spPr>
        <p:txBody>
          <a:bodyPr>
            <a:normAutofit fontScale="90000"/>
          </a:bodyPr>
          <a:lstStyle/>
          <a:p>
            <a:r>
              <a:rPr lang="pt-BR" dirty="0"/>
              <a:t>Circuito Integrado LD93D Puente 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F8F2C-8942-4146-8BBB-7DD3B01D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Puente en H es un circuito electrónico que generalmente se usa para permitir a un motor eléctrico DC girar en ambos sentidos, avance y retroceso.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925837-1664-4B6D-A102-DF5B4B45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142384"/>
            <a:ext cx="6214369" cy="2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ED41-CE7C-448E-B766-6D67280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0DB50-A2F1-4079-BD8E-565B93AF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54" y="2925301"/>
            <a:ext cx="5039412" cy="29787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9A9A97-BBC0-4D87-B34F-0BFBDA0F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4" y="1207470"/>
            <a:ext cx="7381612" cy="52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B29B0-2AE7-4DF7-8B4D-C1AAF082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Servomotores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E845E-BFF8-4EA7-B021-B8F9AD90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/>
              <a:t>Un</a:t>
            </a:r>
            <a:r>
              <a:rPr lang="es-ES" dirty="0"/>
              <a:t> servomotor es un tipo especial de motor que permite controlar la posición del eje en un momento dado. Esta diseñado para moverse determinada cantidad de grados y luego mantenerse fijo en una posición.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6BA60-CB73-4BAF-AF48-31997C1FE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40" y="3170907"/>
            <a:ext cx="3176422" cy="24971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E35D3E-20A9-4E8D-907B-91226A67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59" y="3429000"/>
            <a:ext cx="4016605" cy="29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9E6BA-2297-45D5-8C2A-ECF4EBB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AA1E5-F68B-4DD3-8A6F-5E4667BF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/>
              <a:t>Servo</a:t>
            </a:r>
          </a:p>
          <a:p>
            <a:r>
              <a:rPr lang="es-ES" u="sng" dirty="0"/>
              <a:t>	</a:t>
            </a:r>
            <a:r>
              <a:rPr lang="es-ES" u="sng" dirty="0">
                <a:hlinkClick r:id="rId2"/>
              </a:rPr>
              <a:t>https://www.youtube.com/watch?v=ODrpJB0oFrw</a:t>
            </a:r>
            <a:r>
              <a:rPr lang="es-ES" u="sng" dirty="0"/>
              <a:t> </a:t>
            </a:r>
          </a:p>
          <a:p>
            <a:r>
              <a:rPr lang="es-MX" u="sng" dirty="0">
                <a:hlinkClick r:id="rId3"/>
              </a:rPr>
              <a:t>https://www.youtube.com/watch?v=UtFsVQAOYyk</a:t>
            </a:r>
            <a:r>
              <a:rPr lang="es-MX" u="sng" dirty="0"/>
              <a:t> </a:t>
            </a:r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427753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391</TotalTime>
  <Words>107</Words>
  <Application>Microsoft Office PowerPoint</Application>
  <PresentationFormat>Presentación en pantalla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Century Gothic</vt:lpstr>
      <vt:lpstr>Tema de Office</vt:lpstr>
      <vt:lpstr>Control de motores</vt:lpstr>
      <vt:lpstr>Motor DC</vt:lpstr>
      <vt:lpstr>Voltajes arduino</vt:lpstr>
      <vt:lpstr>Circuito Integrado LD93D Puente H</vt:lpstr>
      <vt:lpstr>Presentación de PowerPoint</vt:lpstr>
      <vt:lpstr>Servomotores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O.Hernández 19 hernandez luviano</cp:lastModifiedBy>
  <cp:revision>30</cp:revision>
  <dcterms:created xsi:type="dcterms:W3CDTF">2016-11-11T20:42:00Z</dcterms:created>
  <dcterms:modified xsi:type="dcterms:W3CDTF">2018-01-19T06:47:29Z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