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D969-439F-4142-AA5B-CD6651E2B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B0E1-355B-4F61-A561-26BDC20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F9F3-4470-4811-A442-FC966EEE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1B5C8-076E-4E44-B2FC-7F29512A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2A60-2D87-4459-B708-113A4773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E476-60DE-4081-875D-7CA1A112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1A0E-F806-49C4-B63F-2DF8651D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1112-9D9C-49C3-8F08-B32F6CE8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62F3-6786-45D4-B4E5-E42FF85D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94AE-BA4C-4782-8CA4-DF0CDB7D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879C4-5905-448F-B8E9-26A8A779C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901B9-0A63-4881-94F2-C6A222F3B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2F2A-DA7E-4E09-8F90-4C3925BD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67AB-6E2F-40B5-9C0A-022B59DE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1D44-95C3-49B3-89D5-5AEFB3AA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A60D-27B2-4CDD-AE2E-112C4779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18FF-4F9F-45A5-AA7B-DAEA36A4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143B-38CA-49F3-9560-D68F7138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5E59-B44C-4CE5-934B-4F929F9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371D-925D-45E6-9A0A-1D2D469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9AD6-B05D-4E4D-B79A-42E967E6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E607-D66C-42F8-A400-D35EFA36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4E28-5EC5-4854-815A-53F77CA6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5C9F-36FD-476B-83FE-9AD62CBE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B472-771E-4263-98BA-7287D3B4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3736-EB92-449B-912F-2D5B37E0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B6D0-644B-41B8-9285-635E16C3E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2C431-1EB9-400B-9944-1E62FD367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E393B-4A18-4D6F-98E9-6B75C292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624C-7C85-471F-95E7-DD70C48D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4231-43F7-41A8-8DAD-0F7A6EE5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7AD7-246C-4D58-94D8-06999254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04F-C2ED-4A76-97B9-A55A03D0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23185-3C95-4030-9240-0158590F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70358-A93F-40EA-A68D-33ABABDC0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A253F-A21E-4FCB-B396-2A93C934A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CECC8-03F7-43E9-A2FD-B18BCA16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A6358-1E6A-46A4-BF6E-1EA2BD92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3BAB4-3968-4096-B03F-0E6B42B0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F03-9BBE-4497-8CFF-BE8C9F7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BECF6-095C-4472-BF4F-380E2BD7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37AF-FC65-476B-8D21-F9F67FB7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89E72-C6ED-4994-AA16-5E86D876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CE575-8C12-4175-B982-05E507D5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63909-DDC8-49E4-8B62-1ADB6B6E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33E36-6C79-41F8-869A-A4B41C54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67E2-3D1A-4787-A7A5-B33FA5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D286-AECE-4537-8D58-FC207FCB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95A96-D203-4B8C-9DEF-96D4AC593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6EE6-2D44-4C5A-9842-F9D9768E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1579-B127-476D-806D-28C7F7A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20188-2BDC-4BA4-9C14-9C792DF1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4C22-7D7A-4D98-ABFE-F075B35B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D2720-1BE4-4B75-AF1C-8D19C735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0673D-7820-4006-9F5E-492C1A250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78C15-C6F4-46A0-A1E5-A043FD15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45ED-DED4-4985-B4C4-A8E86E06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0B2CC-0C21-4ACE-B9E3-C6A182F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ECD23-C681-4BFC-8DB9-AA16FC74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650CF-807C-453D-8218-8A147FC3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1BB6-867E-4482-8118-700904D0F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3A0B-70EF-400E-BB04-C0CDA10B096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02EC-9322-4B52-A253-8A63DB690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1C6A-7E02-44F3-9D25-DB26FDBB3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7BCE-11C7-4172-A015-799C4FB79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C0541B1-2CCB-42E1-A161-ED70569D024D}"/>
              </a:ext>
            </a:extLst>
          </p:cNvPr>
          <p:cNvSpPr/>
          <p:nvPr/>
        </p:nvSpPr>
        <p:spPr>
          <a:xfrm>
            <a:off x="3569213" y="3543299"/>
            <a:ext cx="850392" cy="1207008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6099BBB3-C4B4-4722-8BA3-89D2805404FD}"/>
              </a:ext>
            </a:extLst>
          </p:cNvPr>
          <p:cNvSpPr/>
          <p:nvPr/>
        </p:nvSpPr>
        <p:spPr>
          <a:xfrm>
            <a:off x="1261874" y="2771447"/>
            <a:ext cx="935736" cy="1082040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46DC1CC5-E9EA-4AE9-93FE-2A1705824A78}"/>
              </a:ext>
            </a:extLst>
          </p:cNvPr>
          <p:cNvSpPr/>
          <p:nvPr/>
        </p:nvSpPr>
        <p:spPr>
          <a:xfrm>
            <a:off x="3721613" y="3695699"/>
            <a:ext cx="850392" cy="1207008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7F87C0A-401F-4780-821B-F1F0A89B905E}"/>
              </a:ext>
            </a:extLst>
          </p:cNvPr>
          <p:cNvSpPr/>
          <p:nvPr/>
        </p:nvSpPr>
        <p:spPr>
          <a:xfrm>
            <a:off x="3874013" y="3848099"/>
            <a:ext cx="850392" cy="1207008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Wave 5">
            <a:extLst>
              <a:ext uri="{FF2B5EF4-FFF2-40B4-BE49-F238E27FC236}">
                <a16:creationId xmlns:a16="http://schemas.microsoft.com/office/drawing/2014/main" id="{75FAECBD-7FBA-4B92-A81B-23BE101E6FA5}"/>
              </a:ext>
            </a:extLst>
          </p:cNvPr>
          <p:cNvSpPr/>
          <p:nvPr/>
        </p:nvSpPr>
        <p:spPr>
          <a:xfrm>
            <a:off x="7368538" y="3543299"/>
            <a:ext cx="850392" cy="1207008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592661C1-2CAE-40FF-A0C1-7E18837B3B06}"/>
              </a:ext>
            </a:extLst>
          </p:cNvPr>
          <p:cNvSpPr/>
          <p:nvPr/>
        </p:nvSpPr>
        <p:spPr>
          <a:xfrm>
            <a:off x="7520938" y="3695699"/>
            <a:ext cx="850392" cy="1207008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276CB01D-6752-4585-8283-63CCB3193A82}"/>
              </a:ext>
            </a:extLst>
          </p:cNvPr>
          <p:cNvSpPr/>
          <p:nvPr/>
        </p:nvSpPr>
        <p:spPr>
          <a:xfrm>
            <a:off x="7673338" y="3848099"/>
            <a:ext cx="850392" cy="1207008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Wave 8">
            <a:extLst>
              <a:ext uri="{FF2B5EF4-FFF2-40B4-BE49-F238E27FC236}">
                <a16:creationId xmlns:a16="http://schemas.microsoft.com/office/drawing/2014/main" id="{29B800A1-EFCD-4705-B5D8-F71D9CD8628A}"/>
              </a:ext>
            </a:extLst>
          </p:cNvPr>
          <p:cNvSpPr/>
          <p:nvPr/>
        </p:nvSpPr>
        <p:spPr>
          <a:xfrm>
            <a:off x="10121268" y="2708962"/>
            <a:ext cx="850392" cy="1207008"/>
          </a:xfrm>
          <a:prstGeom prst="wave">
            <a:avLst>
              <a:gd name="adj1" fmla="val 3350"/>
              <a:gd name="adj2" fmla="val 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C15DC-D422-4E94-9487-0AEF1E22B016}"/>
              </a:ext>
            </a:extLst>
          </p:cNvPr>
          <p:cNvSpPr/>
          <p:nvPr/>
        </p:nvSpPr>
        <p:spPr>
          <a:xfrm>
            <a:off x="5369052" y="246888"/>
            <a:ext cx="1216152" cy="8229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3CAB7-3650-4A97-A3B7-635D5D541ADF}"/>
              </a:ext>
            </a:extLst>
          </p:cNvPr>
          <p:cNvSpPr txBox="1"/>
          <p:nvPr/>
        </p:nvSpPr>
        <p:spPr>
          <a:xfrm>
            <a:off x="5474208" y="427535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187F-F1F2-4C74-8939-5937FFAC11E0}"/>
              </a:ext>
            </a:extLst>
          </p:cNvPr>
          <p:cNvSpPr/>
          <p:nvPr/>
        </p:nvSpPr>
        <p:spPr>
          <a:xfrm>
            <a:off x="2538986" y="1527863"/>
            <a:ext cx="1216152" cy="8229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DD6C8-4BE8-4840-B62F-A9422B76B8F0}"/>
              </a:ext>
            </a:extLst>
          </p:cNvPr>
          <p:cNvSpPr txBox="1"/>
          <p:nvPr/>
        </p:nvSpPr>
        <p:spPr>
          <a:xfrm>
            <a:off x="2644142" y="1708510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24B49-B0B0-4A4C-A649-664EB22B9E7B}"/>
              </a:ext>
            </a:extLst>
          </p:cNvPr>
          <p:cNvSpPr/>
          <p:nvPr/>
        </p:nvSpPr>
        <p:spPr>
          <a:xfrm>
            <a:off x="7950710" y="1527862"/>
            <a:ext cx="1629154" cy="8229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EC503-2492-49B7-8C6D-8FC4AE996256}"/>
              </a:ext>
            </a:extLst>
          </p:cNvPr>
          <p:cNvSpPr txBox="1"/>
          <p:nvPr/>
        </p:nvSpPr>
        <p:spPr>
          <a:xfrm>
            <a:off x="8003288" y="1708510"/>
            <a:ext cx="152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Repeating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20A9B-91FD-4EA0-9ACE-E14D1CD2F313}"/>
              </a:ext>
            </a:extLst>
          </p:cNvPr>
          <p:cNvSpPr txBox="1"/>
          <p:nvPr/>
        </p:nvSpPr>
        <p:spPr>
          <a:xfrm>
            <a:off x="1261874" y="3081634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406D9-ABE5-4100-A9B5-41EB2B9E6806}"/>
              </a:ext>
            </a:extLst>
          </p:cNvPr>
          <p:cNvSpPr txBox="1"/>
          <p:nvPr/>
        </p:nvSpPr>
        <p:spPr>
          <a:xfrm>
            <a:off x="3405386" y="4068370"/>
            <a:ext cx="15285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Multi-part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AE0CF-4EA1-41FE-B388-595B23AC6D18}"/>
              </a:ext>
            </a:extLst>
          </p:cNvPr>
          <p:cNvSpPr txBox="1"/>
          <p:nvPr/>
        </p:nvSpPr>
        <p:spPr>
          <a:xfrm>
            <a:off x="7487412" y="4068370"/>
            <a:ext cx="10058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Serials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BC5E9-7B75-4DA4-9A76-7C4240D1913B}"/>
              </a:ext>
            </a:extLst>
          </p:cNvPr>
          <p:cNvSpPr txBox="1"/>
          <p:nvPr/>
        </p:nvSpPr>
        <p:spPr>
          <a:xfrm>
            <a:off x="5269627" y="3305660"/>
            <a:ext cx="15285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Discrete</a:t>
            </a:r>
          </a:p>
          <a:p>
            <a:pPr algn="ctr"/>
            <a:r>
              <a:rPr lang="en-US" sz="2400" i="1" dirty="0"/>
              <a:t>Parts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402223-C818-437C-B91C-635CAF2F53D3}"/>
              </a:ext>
            </a:extLst>
          </p:cNvPr>
          <p:cNvCxnSpPr>
            <a:stCxn id="12" idx="2"/>
            <a:endCxn id="3" idx="0"/>
          </p:cNvCxnSpPr>
          <p:nvPr/>
        </p:nvCxnSpPr>
        <p:spPr>
          <a:xfrm flipH="1">
            <a:off x="1729742" y="2350823"/>
            <a:ext cx="1417320" cy="45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C70F6-3E7E-4932-9FBC-394B98DA93DC}"/>
              </a:ext>
            </a:extLst>
          </p:cNvPr>
          <p:cNvSpPr txBox="1"/>
          <p:nvPr/>
        </p:nvSpPr>
        <p:spPr>
          <a:xfrm>
            <a:off x="9574911" y="2864702"/>
            <a:ext cx="198805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Integrating</a:t>
            </a:r>
            <a:br>
              <a:rPr lang="en-US" sz="2400" dirty="0"/>
            </a:br>
            <a:r>
              <a:rPr lang="en-US" sz="2400" dirty="0"/>
              <a:t>Resource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EB698B-4FA9-4DA4-AB68-D68116A1AC4D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3147062" y="1069848"/>
            <a:ext cx="2830066" cy="458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171824-BFD7-4340-9751-F9F22E906DB1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977128" y="1069848"/>
            <a:ext cx="2788159" cy="4580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7F30A8-2A3C-46A0-B589-6F27DCE2C1C5}"/>
              </a:ext>
            </a:extLst>
          </p:cNvPr>
          <p:cNvCxnSpPr>
            <a:stCxn id="12" idx="2"/>
            <a:endCxn id="2" idx="0"/>
          </p:cNvCxnSpPr>
          <p:nvPr/>
        </p:nvCxnSpPr>
        <p:spPr>
          <a:xfrm>
            <a:off x="3147062" y="2350823"/>
            <a:ext cx="847347" cy="123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BF8CE8-4C4A-4144-8919-EBF04A97390F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flipH="1">
            <a:off x="7793734" y="2350822"/>
            <a:ext cx="971553" cy="1232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C1285E-D2C1-47C9-9FE1-6418A4ACCBA2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8765287" y="2350822"/>
            <a:ext cx="1781177" cy="39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525A8-70EB-4DDE-A80C-464D1FCB01DF}"/>
              </a:ext>
            </a:extLst>
          </p:cNvPr>
          <p:cNvSpPr/>
          <p:nvPr/>
        </p:nvSpPr>
        <p:spPr>
          <a:xfrm>
            <a:off x="3147062" y="3087068"/>
            <a:ext cx="5713474" cy="281995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71F835-8F1C-4056-B6B8-A50C51A4532F}"/>
              </a:ext>
            </a:extLst>
          </p:cNvPr>
          <p:cNvSpPr txBox="1"/>
          <p:nvPr/>
        </p:nvSpPr>
        <p:spPr>
          <a:xfrm>
            <a:off x="3219849" y="5176965"/>
            <a:ext cx="197967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Static – or diachronic with a planned 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D7516-7A47-4EB1-9F41-30BE39A81A6B}"/>
              </a:ext>
            </a:extLst>
          </p:cNvPr>
          <p:cNvSpPr txBox="1"/>
          <p:nvPr/>
        </p:nvSpPr>
        <p:spPr>
          <a:xfrm>
            <a:off x="9655875" y="4079103"/>
            <a:ext cx="197967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Parts or updates interfiled and absorbed into a single resource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573F5F8E-134E-4946-8892-C158BAB68848}"/>
              </a:ext>
            </a:extLst>
          </p:cNvPr>
          <p:cNvSpPr/>
          <p:nvPr/>
        </p:nvSpPr>
        <p:spPr>
          <a:xfrm>
            <a:off x="1362456" y="6153912"/>
            <a:ext cx="2631953" cy="400041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31F4C6EA-B333-4509-AF54-DB7E5B617191}"/>
              </a:ext>
            </a:extLst>
          </p:cNvPr>
          <p:cNvSpPr/>
          <p:nvPr/>
        </p:nvSpPr>
        <p:spPr>
          <a:xfrm>
            <a:off x="4139191" y="6148466"/>
            <a:ext cx="7263377" cy="400041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A7E6E-104F-4517-9ADE-905D3B0B33E2}"/>
              </a:ext>
            </a:extLst>
          </p:cNvPr>
          <p:cNvSpPr txBox="1"/>
          <p:nvPr/>
        </p:nvSpPr>
        <p:spPr>
          <a:xfrm>
            <a:off x="2225044" y="6179175"/>
            <a:ext cx="749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F5FF36-AF22-4F61-BDE9-92886D4B75C5}"/>
              </a:ext>
            </a:extLst>
          </p:cNvPr>
          <p:cNvSpPr txBox="1"/>
          <p:nvPr/>
        </p:nvSpPr>
        <p:spPr>
          <a:xfrm>
            <a:off x="7164322" y="6182873"/>
            <a:ext cx="1258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Diachronic</a:t>
            </a:r>
          </a:p>
        </p:txBody>
      </p:sp>
    </p:spTree>
    <p:extLst>
      <p:ext uri="{BB962C8B-B14F-4D97-AF65-F5344CB8AC3E}">
        <p14:creationId xmlns:p14="http://schemas.microsoft.com/office/powerpoint/2010/main" val="337325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Graeme Williams</dc:creator>
  <cp:lastModifiedBy>Graeme Williams</cp:lastModifiedBy>
  <cp:revision>5</cp:revision>
  <dcterms:created xsi:type="dcterms:W3CDTF">2021-03-01T01:52:35Z</dcterms:created>
  <dcterms:modified xsi:type="dcterms:W3CDTF">2021-03-01T02:40:28Z</dcterms:modified>
</cp:coreProperties>
</file>