
<file path=[Content_Types].xml><?xml version="1.0" encoding="utf-8"?>
<Types xmlns="http://schemas.openxmlformats.org/package/2006/content-types">
  <Default ContentType="application/vnd.openxmlformats-officedocument.oleObject" Extension="bin"/>
  <Default ContentType="image/x-emf" Extension="em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png" Extension="tmp"/>
  <Default ContentType="application/vnd.openxmlformats-officedocument.vmlDrawing" Extension="vml"/>
  <Default ContentType="image/x-wmf" Extension="wmf"/>
  <Default ContentType="application/xml" Extension="xml"/>
  <Override ContentType="application/vnd.ms-office.drawingml.diagramDrawing+xml" PartName="/ppt/diagrams/drawing1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66.xml"/>
  <Override ContentType="application/vnd.openxmlformats-officedocument.presentationml.tags+xml" PartName="/ppt/tags/tag67.xml"/>
  <Override ContentType="application/vnd.openxmlformats-officedocument.presentationml.tags+xml" PartName="/ppt/tags/tag68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1" r:id="rId5"/>
    <p:sldMasterId id="2147483692" r:id="rId6"/>
    <p:sldMasterId id="2147483693" r:id="rId7"/>
    <p:sldMasterId id="2147483694" r:id="rId8"/>
    <p:sldMasterId id="2147483695" r:id="rId9"/>
    <p:sldMasterId id="2147483696" r:id="rId10"/>
    <p:sldMasterId id="214748369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</p:sldIdLst>
  <p:sldSz cx="9144000" cy="5715000" type="screen16x10"/>
  <p:notesSz cx="6858000" cy="9144000"/>
  <p:custDataLst>
    <p:tags r:id="rId68"/>
  </p:custDataLst>
  <p:defaultTextStyle>
    <a:defPPr>
      <a:defRPr lang="en-US"/>
    </a:defPPr>
    <a:lvl1pPr algn="l" defTabSz="356616" eaLnBrk="1" hangingPunct="1" latinLnBrk="0" marL="0" rtl="0">
      <a:defRPr kern="1200" sz="1404">
        <a:solidFill>
          <a:schemeClr val="tx1"/>
        </a:solidFill>
        <a:latin typeface="+mn-lt"/>
        <a:ea typeface="+mn-ea"/>
        <a:cs typeface="+mn-cs"/>
      </a:defRPr>
    </a:lvl1pPr>
    <a:lvl2pPr algn="l" defTabSz="356616" eaLnBrk="1" hangingPunct="1" latinLnBrk="0" marL="356616" rtl="0">
      <a:defRPr kern="1200" sz="1404">
        <a:solidFill>
          <a:schemeClr val="tx1"/>
        </a:solidFill>
        <a:latin typeface="+mn-lt"/>
        <a:ea typeface="+mn-ea"/>
        <a:cs typeface="+mn-cs"/>
      </a:defRPr>
    </a:lvl2pPr>
    <a:lvl3pPr algn="l" defTabSz="356616" eaLnBrk="1" hangingPunct="1" latinLnBrk="0" marL="713232" rtl="0">
      <a:defRPr kern="1200" sz="1404">
        <a:solidFill>
          <a:schemeClr val="tx1"/>
        </a:solidFill>
        <a:latin typeface="+mn-lt"/>
        <a:ea typeface="+mn-ea"/>
        <a:cs typeface="+mn-cs"/>
      </a:defRPr>
    </a:lvl3pPr>
    <a:lvl4pPr algn="l" defTabSz="356616" eaLnBrk="1" hangingPunct="1" latinLnBrk="0" marL="1069848" rtl="0">
      <a:defRPr kern="1200" sz="1404">
        <a:solidFill>
          <a:schemeClr val="tx1"/>
        </a:solidFill>
        <a:latin typeface="+mn-lt"/>
        <a:ea typeface="+mn-ea"/>
        <a:cs typeface="+mn-cs"/>
      </a:defRPr>
    </a:lvl4pPr>
    <a:lvl5pPr algn="l" defTabSz="356616" eaLnBrk="1" hangingPunct="1" latinLnBrk="0" marL="1426464" rtl="0">
      <a:defRPr kern="1200" sz="1404">
        <a:solidFill>
          <a:schemeClr val="tx1"/>
        </a:solidFill>
        <a:latin typeface="+mn-lt"/>
        <a:ea typeface="+mn-ea"/>
        <a:cs typeface="+mn-cs"/>
      </a:defRPr>
    </a:lvl5pPr>
    <a:lvl6pPr algn="l" defTabSz="356616" eaLnBrk="1" hangingPunct="1" latinLnBrk="0" marL="1783080" rtl="0">
      <a:defRPr kern="1200" sz="1404">
        <a:solidFill>
          <a:schemeClr val="tx1"/>
        </a:solidFill>
        <a:latin typeface="+mn-lt"/>
        <a:ea typeface="+mn-ea"/>
        <a:cs typeface="+mn-cs"/>
      </a:defRPr>
    </a:lvl6pPr>
    <a:lvl7pPr algn="l" defTabSz="356616" eaLnBrk="1" hangingPunct="1" latinLnBrk="0" marL="2139696" rtl="0">
      <a:defRPr kern="1200" sz="1404">
        <a:solidFill>
          <a:schemeClr val="tx1"/>
        </a:solidFill>
        <a:latin typeface="+mn-lt"/>
        <a:ea typeface="+mn-ea"/>
        <a:cs typeface="+mn-cs"/>
      </a:defRPr>
    </a:lvl7pPr>
    <a:lvl8pPr algn="l" defTabSz="356616" eaLnBrk="1" hangingPunct="1" latinLnBrk="0" marL="2496312" rtl="0">
      <a:defRPr kern="1200" sz="1404">
        <a:solidFill>
          <a:schemeClr val="tx1"/>
        </a:solidFill>
        <a:latin typeface="+mn-lt"/>
        <a:ea typeface="+mn-ea"/>
        <a:cs typeface="+mn-cs"/>
      </a:defRPr>
    </a:lvl8pPr>
    <a:lvl9pPr algn="l" defTabSz="356616" eaLnBrk="1" hangingPunct="1" latinLnBrk="0" marL="2852928" rtl="0">
      <a:defRPr kern="1200" sz="1404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ED4E806-A272-46A2-9000-A7CC20E7C40B}" name="Part A">
          <p14:sldIdLst>
            <p14:sldId id="263"/>
            <p14:sldId id="303"/>
            <p14:sldId id="301"/>
            <p14:sldId id="302"/>
            <p14:sldId id="304"/>
            <p14:sldId id="300"/>
            <p14:sldId id="313"/>
            <p14:sldId id="305"/>
            <p14:sldId id="306"/>
            <p14:sldId id="307"/>
            <p14:sldId id="314"/>
            <p14:sldId id="309"/>
            <p14:sldId id="308"/>
            <p14:sldId id="310"/>
            <p14:sldId id="311"/>
            <p14:sldId id="312"/>
            <p14:sldId id="317"/>
            <p14:sldId id="264"/>
            <p14:sldId id="265"/>
            <p14:sldId id="266"/>
            <p14:sldId id="270"/>
            <p14:sldId id="267"/>
            <p14:sldId id="268"/>
            <p14:sldId id="269"/>
          </p14:sldIdLst>
        </p14:section>
        <p14:section id="{F4C73060-8A41-40C5-9A71-52B519BD96E2}" name="Part B">
          <p14:sldIdLst>
            <p14:sldId id="271"/>
            <p14:sldId id="272"/>
            <p14:sldId id="273"/>
            <p14:sldId id="274"/>
          </p14:sldIdLst>
        </p14:section>
        <p14:section id="{A789B2A7-9D97-4E10-873A-F463EE027459}" name="Part C">
          <p14:sldIdLst>
            <p14:sldId id="275"/>
            <p14:sldId id="276"/>
            <p14:sldId id="315"/>
            <p14:sldId id="277"/>
            <p14:sldId id="278"/>
            <p14:sldId id="279"/>
            <p14:sldId id="280"/>
            <p14:sldId id="316"/>
            <p14:sldId id="281"/>
          </p14:sldIdLst>
        </p14:section>
        <p14:section id="{FF9B8173-7C79-4821-8A09-5022FBF2078E}" name="Lesson 5 HW">
          <p14:sldIdLst>
            <p14:sldId id="290"/>
            <p14:sldId id="291"/>
            <p14:sldId id="292"/>
            <p14:sldId id="293"/>
            <p14:sldId id="298"/>
            <p14:sldId id="294"/>
            <p14:sldId id="295"/>
            <p14:sldId id="296"/>
            <p14:sldId id="297"/>
            <p14:sldId id="299"/>
          </p14:sldIdLst>
        </p14:section>
        <p14:section id="{7A497540-5438-489C-A0B3-A155CF97B2DE}" name="Part D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14995"/>
    <p:restoredTop autoAdjust="0" sz="65209"/>
  </p:normalViewPr>
  <p:slideViewPr>
    <p:cSldViewPr snapToGrid="0">
      <p:cViewPr varScale="1">
        <p:scale>
          <a:sx d="100" n="67"/>
          <a:sy d="100" n="67"/>
        </p:scale>
        <p:origin x="1210" y="8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63" Target="slides/slide51.xml" Type="http://schemas.openxmlformats.org/officeDocument/2006/relationships/slide"/><Relationship Id="rId62" Target="slides/slide50.xml" Type="http://schemas.openxmlformats.org/officeDocument/2006/relationships/slide"/><Relationship Id="rId61" Target="slides/slide49.xml" Type="http://schemas.openxmlformats.org/officeDocument/2006/relationships/slide"/><Relationship Id="rId60" Target="slides/slide48.xml" Type="http://schemas.openxmlformats.org/officeDocument/2006/relationships/slide"/><Relationship Id="rId53" Target="slides/slide41.xml" Type="http://schemas.openxmlformats.org/officeDocument/2006/relationships/slide"/><Relationship Id="rId52" Target="slides/slide40.xml" Type="http://schemas.openxmlformats.org/officeDocument/2006/relationships/slide"/><Relationship Id="rId51" Target="slides/slide39.xml" Type="http://schemas.openxmlformats.org/officeDocument/2006/relationships/slide"/><Relationship Id="rId50" Target="slides/slide38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7.xml" Type="http://schemas.openxmlformats.org/officeDocument/2006/relationships/slide"/><Relationship Id="rId4" Target="tableStyles.xml" Type="http://schemas.openxmlformats.org/officeDocument/2006/relationships/tableStyles"/><Relationship Id="rId38" Target="slides/slide26.xml" Type="http://schemas.openxmlformats.org/officeDocument/2006/relationships/slide"/><Relationship Id="rId3" Target="presProps.xml" Type="http://schemas.openxmlformats.org/officeDocument/2006/relationships/presProps"/><Relationship Id="rId37" Target="slides/slide25.xml" Type="http://schemas.openxmlformats.org/officeDocument/2006/relationships/slide"/><Relationship Id="rId2" Target="viewProps.xml" Type="http://schemas.openxmlformats.org/officeDocument/2006/relationships/viewProps"/><Relationship Id="rId36" Target="slides/slide24.xml" Type="http://schemas.openxmlformats.org/officeDocument/2006/relationships/slide"/><Relationship Id="rId1" Target="theme/theme3.xml" Type="http://schemas.openxmlformats.org/officeDocument/2006/relationships/theme"/><Relationship Id="rId35" Target="slides/slide23.xml" Type="http://schemas.openxmlformats.org/officeDocument/2006/relationships/slide"/><Relationship Id="rId68" Target="tags/tag7.xml" Type="http://schemas.openxmlformats.org/officeDocument/2006/relationships/tags"/><Relationship Id="rId34" Target="slides/slide22.xml" Type="http://schemas.openxmlformats.org/officeDocument/2006/relationships/slide"/><Relationship Id="rId67" Target="slides/slide55.xml" Type="http://schemas.openxmlformats.org/officeDocument/2006/relationships/slide"/><Relationship Id="rId33" Target="slides/slide21.xml" Type="http://schemas.openxmlformats.org/officeDocument/2006/relationships/slide"/><Relationship Id="rId66" Target="slides/slide54.xml" Type="http://schemas.openxmlformats.org/officeDocument/2006/relationships/slide"/><Relationship Id="rId32" Target="slides/slide20.xml" Type="http://schemas.openxmlformats.org/officeDocument/2006/relationships/slide"/><Relationship Id="rId65" Target="slides/slide53.xml" Type="http://schemas.openxmlformats.org/officeDocument/2006/relationships/slide"/><Relationship Id="rId31" Target="slides/slide19.xml" Type="http://schemas.openxmlformats.org/officeDocument/2006/relationships/slide"/><Relationship Id="rId64" Target="slides/slide52.xml" Type="http://schemas.openxmlformats.org/officeDocument/2006/relationships/slide"/><Relationship Id="rId30" Target="slides/slide18.xml" Type="http://schemas.openxmlformats.org/officeDocument/2006/relationships/slide"/><Relationship Id="rId27" Target="slides/slide15.xml" Type="http://schemas.openxmlformats.org/officeDocument/2006/relationships/slide"/><Relationship Id="rId26" Target="slides/slide14.xml" Type="http://schemas.openxmlformats.org/officeDocument/2006/relationships/slide"/><Relationship Id="rId59" Target="slides/slide47.xml" Type="http://schemas.openxmlformats.org/officeDocument/2006/relationships/slide"/><Relationship Id="rId25" Target="slides/slide13.xml" Type="http://schemas.openxmlformats.org/officeDocument/2006/relationships/slide"/><Relationship Id="rId58" Target="slides/slide46.xml" Type="http://schemas.openxmlformats.org/officeDocument/2006/relationships/slide"/><Relationship Id="rId24" Target="slides/slide12.xml" Type="http://schemas.openxmlformats.org/officeDocument/2006/relationships/slide"/><Relationship Id="rId55" Target="slides/slide43.xml" Type="http://schemas.openxmlformats.org/officeDocument/2006/relationships/slide"/><Relationship Id="rId21" Target="slides/slide9.xml" Type="http://schemas.openxmlformats.org/officeDocument/2006/relationships/slide"/><Relationship Id="rId19" Target="slides/slide7.xml" Type="http://schemas.openxmlformats.org/officeDocument/2006/relationships/slide"/><Relationship Id="rId54" Target="slides/slide42.xml" Type="http://schemas.openxmlformats.org/officeDocument/2006/relationships/slide"/><Relationship Id="rId20" Target="slides/slide8.xml" Type="http://schemas.openxmlformats.org/officeDocument/2006/relationships/slide"/><Relationship Id="rId18" Target="slides/slide6.xml" Type="http://schemas.openxmlformats.org/officeDocument/2006/relationships/slide"/><Relationship Id="rId17" Target="slides/slide5.xml" Type="http://schemas.openxmlformats.org/officeDocument/2006/relationships/slide"/><Relationship Id="rId13" Target="slides/slide1.xml" Type="http://schemas.openxmlformats.org/officeDocument/2006/relationships/slide"/><Relationship Id="rId47" Target="slides/slide35.xml" Type="http://schemas.openxmlformats.org/officeDocument/2006/relationships/slide"/><Relationship Id="rId16" Target="slides/slide4.xml" Type="http://schemas.openxmlformats.org/officeDocument/2006/relationships/slide"/><Relationship Id="rId12" Target="notesMasters/notesMaster1.xml" Type="http://schemas.openxmlformats.org/officeDocument/2006/relationships/notesMaster"/><Relationship Id="rId46" Target="slides/slide34.xml" Type="http://schemas.openxmlformats.org/officeDocument/2006/relationships/slide"/><Relationship Id="rId49" Target="slides/slide37.xml" Type="http://schemas.openxmlformats.org/officeDocument/2006/relationships/slide"/><Relationship Id="rId15" Target="slides/slide3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33.xml" Type="http://schemas.openxmlformats.org/officeDocument/2006/relationships/slide"/><Relationship Id="rId48" Target="slides/slide36.xml" Type="http://schemas.openxmlformats.org/officeDocument/2006/relationships/slide"/><Relationship Id="rId14" Target="slides/slide2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32.xml" Type="http://schemas.openxmlformats.org/officeDocument/2006/relationships/slide"/><Relationship Id="rId43" Target="slides/slide31.xml" Type="http://schemas.openxmlformats.org/officeDocument/2006/relationships/slide"/><Relationship Id="rId42" Target="slides/slide30.xml" Type="http://schemas.openxmlformats.org/officeDocument/2006/relationships/slide"/><Relationship Id="rId41" Target="slides/slide29.xml" Type="http://schemas.openxmlformats.org/officeDocument/2006/relationships/slide"/><Relationship Id="rId9" Target="slideMasters/slideMaster5.xml" Type="http://schemas.openxmlformats.org/officeDocument/2006/relationships/slideMaster"/><Relationship Id="rId40" Target="slides/slide28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7" Target="slides/slide45.xml" Type="http://schemas.openxmlformats.org/officeDocument/2006/relationships/slide"/><Relationship Id="rId23" Target="slides/slide11.xml" Type="http://schemas.openxmlformats.org/officeDocument/2006/relationships/slide"/><Relationship Id="rId29" Target="slides/slide17.xml" Type="http://schemas.openxmlformats.org/officeDocument/2006/relationships/slide"/><Relationship Id="rId56" Target="slides/slide44.xml" Type="http://schemas.openxmlformats.org/officeDocument/2006/relationships/slide"/><Relationship Id="rId22" Target="slides/slide10.xml" Type="http://schemas.openxmlformats.org/officeDocument/2006/relationships/slide"/><Relationship Id="rId28" Target="slides/slide16.xml" Type="http://schemas.openxmlformats.org/officeDocument/2006/relationships/slide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pri="11200" type="accent1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0E456-3380-4D66-8D2D-4D39E87C04C7}" type="doc">
      <dgm:prSet csCatId="accent1" csTypeId="urn:microsoft.com/office/officeart/2005/8/colors/accent1_2" loCatId="cycle" loTypeId="urn:microsoft.com/office/officeart/2005/8/layout/cycle1" phldr="1" qsCatId="simple" qsTypeId="urn:microsoft.com/office/officeart/2005/8/quickstyle/simple1"/>
      <dgm:spPr/>
      <dgm:t>
        <a:bodyPr numCol="1"/>
        <a:lstStyle/>
        <a:p>
          <a:endParaRPr lang="en-US"/>
        </a:p>
      </dgm:t>
    </dgm:pt>
    <dgm:pt modelId="{3D99165E-AFDB-4AFF-88C3-E84893A5F50B}">
      <dgm:prSet custT="1"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numCol="1"/>
        <a:lstStyle/>
        <a:p>
          <a:r>
            <a:rPr b="1" dirty="0" i="1" lang="en-US" sz="2400"/>
            <a:t>#1 Ask Questions</a:t>
          </a:r>
        </a:p>
      </dgm:t>
    </dgm:pt>
    <dgm:pt cxnId="{D42B9DDD-4DF6-49C2-BBC9-B7B22A94DC50}" modelId="{C9F5217A-62EE-4202-B90C-E195E08B3F86}" type="parTrans">
      <dgm:prSet/>
      <dgm:spPr/>
      <dgm:t>
        <a:bodyPr numCol="1"/>
        <a:lstStyle/>
        <a:p>
          <a:endParaRPr lang="en-US" sz="2400"/>
        </a:p>
      </dgm:t>
    </dgm:pt>
    <dgm:pt cxnId="{D42B9DDD-4DF6-49C2-BBC9-B7B22A94DC50}" modelId="{47816BA1-4AC1-49D8-8F6A-E9714ADA7CE4}" type="sibTrans">
      <dgm:prSet/>
      <dgm:spPr/>
      <dgm:t>
        <a:bodyPr numCol="1"/>
        <a:lstStyle/>
        <a:p>
          <a:endParaRPr lang="en-US" sz="2400"/>
        </a:p>
      </dgm:t>
    </dgm:pt>
    <dgm:pt modelId="{3D868F04-AD1F-4942-8C6D-9B99818B9050}">
      <dgm:prSet custT="1"/>
      <dgm:spPr/>
      <dgm:t>
        <a:bodyPr numCol="1"/>
        <a:lstStyle/>
        <a:p>
          <a:r>
            <a:rPr dirty="0" lang="en-US" sz="2400"/>
            <a:t>Wrangle Data </a:t>
          </a:r>
        </a:p>
      </dgm:t>
    </dgm:pt>
    <dgm:pt cxnId="{98336788-4400-491B-A431-94930D4225BD}" modelId="{80E97E78-EFF8-4DCC-9A4C-8F9B2E7F4466}" type="parTrans">
      <dgm:prSet/>
      <dgm:spPr/>
      <dgm:t>
        <a:bodyPr numCol="1"/>
        <a:lstStyle/>
        <a:p>
          <a:endParaRPr lang="en-US" sz="2400"/>
        </a:p>
      </dgm:t>
    </dgm:pt>
    <dgm:pt cxnId="{98336788-4400-491B-A431-94930D4225BD}" modelId="{7EC3A12F-0095-4242-945F-28C96EF79C5B}" type="sibTrans">
      <dgm:prSet/>
      <dgm:spPr/>
      <dgm:t>
        <a:bodyPr numCol="1"/>
        <a:lstStyle/>
        <a:p>
          <a:endParaRPr lang="en-US" sz="2400"/>
        </a:p>
      </dgm:t>
    </dgm:pt>
    <dgm:pt modelId="{3A6DE230-42AC-4046-95C3-54F2B0BF02CC}">
      <dgm:prSet custT="1"/>
      <dgm:spPr/>
      <dgm:t>
        <a:bodyPr numCol="1"/>
        <a:lstStyle/>
        <a:p>
          <a:r>
            <a:rPr lang="en-US" sz="2400"/>
            <a:t>Explore Data</a:t>
          </a:r>
          <a:endParaRPr dirty="0" lang="en-US" sz="2400"/>
        </a:p>
      </dgm:t>
    </dgm:pt>
    <dgm:pt cxnId="{509E1072-D5B4-48CF-97C9-CB19752DCBC2}" modelId="{F329874C-22E2-4117-AD93-180C7B4CB0E1}" type="parTrans">
      <dgm:prSet/>
      <dgm:spPr/>
      <dgm:t>
        <a:bodyPr numCol="1"/>
        <a:lstStyle/>
        <a:p>
          <a:endParaRPr lang="en-US" sz="2400"/>
        </a:p>
      </dgm:t>
    </dgm:pt>
    <dgm:pt cxnId="{509E1072-D5B4-48CF-97C9-CB19752DCBC2}" modelId="{2B2E1813-F4A7-4DEE-8B6A-4AD95F14B1CF}" type="sibTrans">
      <dgm:prSet/>
      <dgm:spPr/>
      <dgm:t>
        <a:bodyPr numCol="1"/>
        <a:lstStyle/>
        <a:p>
          <a:endParaRPr lang="en-US" sz="2400"/>
        </a:p>
      </dgm:t>
    </dgm:pt>
    <dgm:pt modelId="{E0F09EFE-F942-4E3C-A739-9F4A29D8DAC2}">
      <dgm:prSet custT="1"/>
      <dgm:spPr/>
      <dgm:t>
        <a:bodyPr numCol="1"/>
        <a:lstStyle/>
        <a:p>
          <a:r>
            <a:rPr dirty="0" lang="en-US" sz="2400"/>
            <a:t>Draw Conclusion</a:t>
          </a:r>
        </a:p>
      </dgm:t>
    </dgm:pt>
    <dgm:pt cxnId="{662885E2-E590-4891-B0C9-1510FC63959F}" modelId="{F4B43015-26FF-4FCF-B1F2-C73E839EBF75}" type="parTrans">
      <dgm:prSet/>
      <dgm:spPr/>
      <dgm:t>
        <a:bodyPr numCol="1"/>
        <a:lstStyle/>
        <a:p>
          <a:endParaRPr lang="en-US" sz="2400"/>
        </a:p>
      </dgm:t>
    </dgm:pt>
    <dgm:pt cxnId="{662885E2-E590-4891-B0C9-1510FC63959F}" modelId="{7DA3502E-932C-4080-A3F4-67F449A5B586}" type="sibTrans">
      <dgm:prSet/>
      <dgm:spPr/>
      <dgm:t>
        <a:bodyPr numCol="1"/>
        <a:lstStyle/>
        <a:p>
          <a:endParaRPr lang="en-US" sz="2400"/>
        </a:p>
      </dgm:t>
    </dgm:pt>
    <dgm:pt modelId="{D350B284-8CE9-4617-A1B7-C2E0FFDC7B3A}">
      <dgm:prSet custT="1"/>
      <dgm:spPr/>
      <dgm:t>
        <a:bodyPr numCol="1"/>
        <a:lstStyle/>
        <a:p>
          <a:r>
            <a:rPr dirty="0" lang="en-US" sz="2400"/>
            <a:t>Communicate Findings</a:t>
          </a:r>
        </a:p>
      </dgm:t>
    </dgm:pt>
    <dgm:pt cxnId="{BA014A87-5AF4-4BC1-9192-D48E98C12B25}" modelId="{64BE493D-B750-45BD-A60C-A5ED18E84691}" type="parTrans">
      <dgm:prSet/>
      <dgm:spPr/>
      <dgm:t>
        <a:bodyPr numCol="1"/>
        <a:lstStyle/>
        <a:p>
          <a:endParaRPr lang="en-US" sz="2400"/>
        </a:p>
      </dgm:t>
    </dgm:pt>
    <dgm:pt cxnId="{BA014A87-5AF4-4BC1-9192-D48E98C12B25}" modelId="{AA116882-9690-4129-931B-C038E7D7721F}" type="sibTrans">
      <dgm:prSet/>
      <dgm:spPr/>
      <dgm:t>
        <a:bodyPr numCol="1"/>
        <a:lstStyle/>
        <a:p>
          <a:endParaRPr lang="en-US" sz="2400"/>
        </a:p>
      </dgm:t>
    </dgm:pt>
    <dgm:pt modelId="{B9D8A3B5-1E27-409B-938A-0FBDBC815B7B}" type="pres">
      <dgm:prSet presAssocID="{B860E456-3380-4D66-8D2D-4D39E87C04C7}" presName="cycle" presStyleCnt="0">
        <dgm:presLayoutVars>
          <dgm:dir/>
          <dgm:resizeHandles val="exact"/>
        </dgm:presLayoutVars>
      </dgm:prSet>
      <dgm:spPr/>
    </dgm:pt>
    <dgm:pt modelId="{7EBE4C42-2F04-48CD-B8E2-B0E969E79EF7}" type="pres">
      <dgm:prSet presAssocID="{3D99165E-AFDB-4AFF-88C3-E84893A5F50B}" presName="dummy" presStyleCnt="0"/>
      <dgm:spPr/>
    </dgm:pt>
    <dgm:pt modelId="{7AED5D6B-0A94-4AC7-BD90-EBF31B1CF011}" type="pres">
      <dgm:prSet custScaleX="154580" presAssocID="{3D99165E-AFDB-4AFF-88C3-E84893A5F50B}" presName="node" presStyleCnt="5" presStyleIdx="0" presStyleLbl="revTx">
        <dgm:presLayoutVars>
          <dgm:bulletEnabled val="1"/>
        </dgm:presLayoutVars>
      </dgm:prSet>
      <dgm:spPr/>
    </dgm:pt>
    <dgm:pt modelId="{E8D11A6B-70ED-4BBC-99C2-BEBC5AAF8BB5}" type="pres">
      <dgm:prSet presAssocID="{47816BA1-4AC1-49D8-8F6A-E9714ADA7CE4}" presName="sibTrans" presStyleCnt="5" presStyleIdx="0" presStyleLbl="node1"/>
      <dgm:spPr/>
    </dgm:pt>
    <dgm:pt modelId="{D36EE6EF-D68C-4513-B2B6-7C6CB415745F}" type="pres">
      <dgm:prSet presAssocID="{3D868F04-AD1F-4942-8C6D-9B99818B9050}" presName="dummy" presStyleCnt="0"/>
      <dgm:spPr/>
    </dgm:pt>
    <dgm:pt modelId="{52AAC5F2-0E92-46CF-B80A-95E18C98C4C4}" type="pres">
      <dgm:prSet custScaleX="128249" presAssocID="{3D868F04-AD1F-4942-8C6D-9B99818B9050}" presName="node" presStyleCnt="5" presStyleIdx="1" presStyleLbl="revTx">
        <dgm:presLayoutVars>
          <dgm:bulletEnabled val="1"/>
        </dgm:presLayoutVars>
      </dgm:prSet>
      <dgm:spPr/>
    </dgm:pt>
    <dgm:pt modelId="{A41D2CAE-0C0B-42F7-9CD7-92D40EFFFECD}" type="pres">
      <dgm:prSet presAssocID="{7EC3A12F-0095-4242-945F-28C96EF79C5B}" presName="sibTrans" presStyleCnt="5" presStyleIdx="1" presStyleLbl="node1"/>
      <dgm:spPr/>
    </dgm:pt>
    <dgm:pt modelId="{1127A6A9-7FA5-4555-9317-0ED151133DF0}" type="pres">
      <dgm:prSet presAssocID="{3A6DE230-42AC-4046-95C3-54F2B0BF02CC}" presName="dummy" presStyleCnt="0"/>
      <dgm:spPr/>
    </dgm:pt>
    <dgm:pt modelId="{858255EC-B1E0-4F1A-BBB2-576DD86F31EE}" type="pres">
      <dgm:prSet presAssocID="{3A6DE230-42AC-4046-95C3-54F2B0BF02CC}" presName="node" presStyleCnt="5" presStyleIdx="2" presStyleLbl="revTx">
        <dgm:presLayoutVars>
          <dgm:bulletEnabled val="1"/>
        </dgm:presLayoutVars>
      </dgm:prSet>
      <dgm:spPr/>
    </dgm:pt>
    <dgm:pt modelId="{29521102-0251-4536-8899-548B77BD82EC}" type="pres">
      <dgm:prSet presAssocID="{2B2E1813-F4A7-4DEE-8B6A-4AD95F14B1CF}" presName="sibTrans" presStyleCnt="5" presStyleIdx="2" presStyleLbl="node1"/>
      <dgm:spPr/>
    </dgm:pt>
    <dgm:pt modelId="{98C45DF8-BD66-4452-A07C-B5B2EF9C64F8}" type="pres">
      <dgm:prSet presAssocID="{E0F09EFE-F942-4E3C-A739-9F4A29D8DAC2}" presName="dummy" presStyleCnt="0"/>
      <dgm:spPr/>
    </dgm:pt>
    <dgm:pt modelId="{9C960A5C-E191-49C4-B047-815B8BBEE984}" type="pres">
      <dgm:prSet presAssocID="{E0F09EFE-F942-4E3C-A739-9F4A29D8DAC2}" presName="node" presStyleCnt="5" presStyleIdx="3" presStyleLbl="revTx">
        <dgm:presLayoutVars>
          <dgm:bulletEnabled val="1"/>
        </dgm:presLayoutVars>
      </dgm:prSet>
      <dgm:spPr/>
    </dgm:pt>
    <dgm:pt modelId="{D3D00357-0F30-49E8-86BB-3F93793BF055}" type="pres">
      <dgm:prSet presAssocID="{7DA3502E-932C-4080-A3F4-67F449A5B586}" presName="sibTrans" presStyleCnt="5" presStyleIdx="3" presStyleLbl="node1"/>
      <dgm:spPr/>
    </dgm:pt>
    <dgm:pt modelId="{524DE3DA-ED08-4F81-94B4-81E396FC9DE7}" type="pres">
      <dgm:prSet presAssocID="{D350B284-8CE9-4617-A1B7-C2E0FFDC7B3A}" presName="dummy" presStyleCnt="0"/>
      <dgm:spPr/>
    </dgm:pt>
    <dgm:pt modelId="{970850E7-FD3D-4ED4-9D83-00A3EDE3EA35}" type="pres">
      <dgm:prSet custRadScaleInc="-47257" custRadScaleRad="95692" custScaleX="124505" presAssocID="{D350B284-8CE9-4617-A1B7-C2E0FFDC7B3A}" presName="node" presStyleCnt="5" presStyleIdx="4" presStyleLbl="revTx">
        <dgm:presLayoutVars>
          <dgm:bulletEnabled val="1"/>
        </dgm:presLayoutVars>
      </dgm:prSet>
      <dgm:spPr/>
    </dgm:pt>
    <dgm:pt modelId="{281F1362-00E2-437A-BDE1-1F69EE87CC68}" type="pres">
      <dgm:prSet presAssocID="{AA116882-9690-4129-931B-C038E7D7721F}" presName="sibTrans" presStyleCnt="5" presStyleIdx="4" presStyleLbl="node1"/>
      <dgm:spPr/>
    </dgm:pt>
  </dgm:ptLst>
  <dgm:cxnLst>
    <dgm:cxn destId="{B9D8A3B5-1E27-409B-938A-0FBDBC815B7B}" destOrd="0" modelId="{B8D6A718-FB69-46E1-A04B-82864A37C11E}" presId="urn:microsoft.com/office/officeart/2005/8/layout/cycle1" srcId="{B860E456-3380-4D66-8D2D-4D39E87C04C7}" srcOrd="0" type="presOf"/>
    <dgm:cxn destId="{281F1362-00E2-437A-BDE1-1F69EE87CC68}" destOrd="0" modelId="{F32F882E-ED57-45E1-AC91-28953BAE1044}" presId="urn:microsoft.com/office/officeart/2005/8/layout/cycle1" srcId="{AA116882-9690-4129-931B-C038E7D7721F}" srcOrd="0" type="presOf"/>
    <dgm:cxn destId="{858255EC-B1E0-4F1A-BBB2-576DD86F31EE}" destOrd="0" modelId="{5FE0C85C-1CF4-415A-B976-DD8A611CAA30}" presId="urn:microsoft.com/office/officeart/2005/8/layout/cycle1" srcId="{3A6DE230-42AC-4046-95C3-54F2B0BF02CC}" srcOrd="0" type="presOf"/>
    <dgm:cxn destId="{9C960A5C-E191-49C4-B047-815B8BBEE984}" destOrd="0" modelId="{93A1026C-2BEB-4C87-8201-D3D44E6E8879}" presId="urn:microsoft.com/office/officeart/2005/8/layout/cycle1" srcId="{E0F09EFE-F942-4E3C-A739-9F4A29D8DAC2}" srcOrd="0" type="presOf"/>
    <dgm:cxn destId="{E8D11A6B-70ED-4BBC-99C2-BEBC5AAF8BB5}" destOrd="0" modelId="{A022536D-C1C9-436F-84E7-5B09977AEDD2}" presId="urn:microsoft.com/office/officeart/2005/8/layout/cycle1" srcId="{47816BA1-4AC1-49D8-8F6A-E9714ADA7CE4}" srcOrd="0" type="presOf"/>
    <dgm:cxn destId="{D3D00357-0F30-49E8-86BB-3F93793BF055}" destOrd="0" modelId="{503B1250-8274-4922-8443-3529A74C59AF}" presId="urn:microsoft.com/office/officeart/2005/8/layout/cycle1" srcId="{7DA3502E-932C-4080-A3F4-67F449A5B586}" srcOrd="0" type="presOf"/>
    <dgm:cxn destId="{3A6DE230-42AC-4046-95C3-54F2B0BF02CC}" destOrd="0" modelId="{509E1072-D5B4-48CF-97C9-CB19752DCBC2}" parTransId="{F329874C-22E2-4117-AD93-180C7B4CB0E1}" sibTransId="{2B2E1813-F4A7-4DEE-8B6A-4AD95F14B1CF}" srcId="{B860E456-3380-4D66-8D2D-4D39E87C04C7}" srcOrd="2"/>
    <dgm:cxn destId="{D350B284-8CE9-4617-A1B7-C2E0FFDC7B3A}" destOrd="0" modelId="{BA014A87-5AF4-4BC1-9192-D48E98C12B25}" parTransId="{64BE493D-B750-45BD-A60C-A5ED18E84691}" sibTransId="{AA116882-9690-4129-931B-C038E7D7721F}" srcId="{B860E456-3380-4D66-8D2D-4D39E87C04C7}" srcOrd="4"/>
    <dgm:cxn destId="{3D868F04-AD1F-4942-8C6D-9B99818B9050}" destOrd="0" modelId="{98336788-4400-491B-A431-94930D4225BD}" parTransId="{80E97E78-EFF8-4DCC-9A4C-8F9B2E7F4466}" sibTransId="{7EC3A12F-0095-4242-945F-28C96EF79C5B}" srcId="{B860E456-3380-4D66-8D2D-4D39E87C04C7}" srcOrd="1"/>
    <dgm:cxn destId="{52AAC5F2-0E92-46CF-B80A-95E18C98C4C4}" destOrd="0" modelId="{E953A297-D343-454F-9293-1AE9D8EFA3CE}" presId="urn:microsoft.com/office/officeart/2005/8/layout/cycle1" srcId="{3D868F04-AD1F-4942-8C6D-9B99818B9050}" srcOrd="0" type="presOf"/>
    <dgm:cxn destId="{A41D2CAE-0C0B-42F7-9CD7-92D40EFFFECD}" destOrd="0" modelId="{B77FEBA7-D12B-4888-82CF-CCF8DB562DC0}" presId="urn:microsoft.com/office/officeart/2005/8/layout/cycle1" srcId="{7EC3A12F-0095-4242-945F-28C96EF79C5B}" srcOrd="0" type="presOf"/>
    <dgm:cxn destId="{29521102-0251-4536-8899-548B77BD82EC}" destOrd="0" modelId="{FC510FD1-B1EA-404D-9800-863935FA7559}" presId="urn:microsoft.com/office/officeart/2005/8/layout/cycle1" srcId="{2B2E1813-F4A7-4DEE-8B6A-4AD95F14B1CF}" srcOrd="0" type="presOf"/>
    <dgm:cxn destId="{3D99165E-AFDB-4AFF-88C3-E84893A5F50B}" destOrd="0" modelId="{D42B9DDD-4DF6-49C2-BBC9-B7B22A94DC50}" parTransId="{C9F5217A-62EE-4202-B90C-E195E08B3F86}" sibTransId="{47816BA1-4AC1-49D8-8F6A-E9714ADA7CE4}" srcId="{B860E456-3380-4D66-8D2D-4D39E87C04C7}" srcOrd="0"/>
    <dgm:cxn destId="{970850E7-FD3D-4ED4-9D83-00A3EDE3EA35}" destOrd="0" modelId="{1614C9DD-0021-45C0-8323-99E435002928}" presId="urn:microsoft.com/office/officeart/2005/8/layout/cycle1" srcId="{D350B284-8CE9-4617-A1B7-C2E0FFDC7B3A}" srcOrd="0" type="presOf"/>
    <dgm:cxn destId="{E0F09EFE-F942-4E3C-A739-9F4A29D8DAC2}" destOrd="0" modelId="{662885E2-E590-4891-B0C9-1510FC63959F}" parTransId="{F4B43015-26FF-4FCF-B1F2-C73E839EBF75}" sibTransId="{7DA3502E-932C-4080-A3F4-67F449A5B586}" srcId="{B860E456-3380-4D66-8D2D-4D39E87C04C7}" srcOrd="3"/>
    <dgm:cxn destId="{7AED5D6B-0A94-4AC7-BD90-EBF31B1CF011}" destOrd="0" modelId="{A8BD46E8-F4B1-4A35-A125-3BDD7975ED77}" presId="urn:microsoft.com/office/officeart/2005/8/layout/cycle1" srcId="{3D99165E-AFDB-4AFF-88C3-E84893A5F50B}" srcOrd="0" type="presOf"/>
    <dgm:cxn destId="{7EBE4C42-2F04-48CD-B8E2-B0E969E79EF7}" destOrd="0" modelId="{D22536AB-B4DF-4545-B383-FC06F23324E8}" presId="urn:microsoft.com/office/officeart/2005/8/layout/cycle1" srcId="{B9D8A3B5-1E27-409B-938A-0FBDBC815B7B}" srcOrd="0" type="presParOf"/>
    <dgm:cxn destId="{7AED5D6B-0A94-4AC7-BD90-EBF31B1CF011}" destOrd="0" modelId="{B70C82BD-DE2F-4818-8FFF-346F759D8618}" presId="urn:microsoft.com/office/officeart/2005/8/layout/cycle1" srcId="{B9D8A3B5-1E27-409B-938A-0FBDBC815B7B}" srcOrd="1" type="presParOf"/>
    <dgm:cxn destId="{E8D11A6B-70ED-4BBC-99C2-BEBC5AAF8BB5}" destOrd="0" modelId="{CB1D3BED-D32E-478C-AB96-F11C1BE024D4}" presId="urn:microsoft.com/office/officeart/2005/8/layout/cycle1" srcId="{B9D8A3B5-1E27-409B-938A-0FBDBC815B7B}" srcOrd="2" type="presParOf"/>
    <dgm:cxn destId="{D36EE6EF-D68C-4513-B2B6-7C6CB415745F}" destOrd="0" modelId="{BE275D6E-BB8F-4004-B6B0-3DC987C0BC76}" presId="urn:microsoft.com/office/officeart/2005/8/layout/cycle1" srcId="{B9D8A3B5-1E27-409B-938A-0FBDBC815B7B}" srcOrd="3" type="presParOf"/>
    <dgm:cxn destId="{52AAC5F2-0E92-46CF-B80A-95E18C98C4C4}" destOrd="0" modelId="{796F5A13-36A3-4DE5-8539-217A077D68EB}" presId="urn:microsoft.com/office/officeart/2005/8/layout/cycle1" srcId="{B9D8A3B5-1E27-409B-938A-0FBDBC815B7B}" srcOrd="4" type="presParOf"/>
    <dgm:cxn destId="{A41D2CAE-0C0B-42F7-9CD7-92D40EFFFECD}" destOrd="0" modelId="{42BFF113-6343-42CE-AB89-C834399705A6}" presId="urn:microsoft.com/office/officeart/2005/8/layout/cycle1" srcId="{B9D8A3B5-1E27-409B-938A-0FBDBC815B7B}" srcOrd="5" type="presParOf"/>
    <dgm:cxn destId="{1127A6A9-7FA5-4555-9317-0ED151133DF0}" destOrd="0" modelId="{1ED9CEF0-1474-43E3-86CC-5C88FE626788}" presId="urn:microsoft.com/office/officeart/2005/8/layout/cycle1" srcId="{B9D8A3B5-1E27-409B-938A-0FBDBC815B7B}" srcOrd="6" type="presParOf"/>
    <dgm:cxn destId="{858255EC-B1E0-4F1A-BBB2-576DD86F31EE}" destOrd="0" modelId="{4F15FB82-E7A8-4533-BEE5-ABF68B800D9C}" presId="urn:microsoft.com/office/officeart/2005/8/layout/cycle1" srcId="{B9D8A3B5-1E27-409B-938A-0FBDBC815B7B}" srcOrd="7" type="presParOf"/>
    <dgm:cxn destId="{29521102-0251-4536-8899-548B77BD82EC}" destOrd="0" modelId="{7AF187CD-E83B-43D0-A132-CA50049B7393}" presId="urn:microsoft.com/office/officeart/2005/8/layout/cycle1" srcId="{B9D8A3B5-1E27-409B-938A-0FBDBC815B7B}" srcOrd="8" type="presParOf"/>
    <dgm:cxn destId="{98C45DF8-BD66-4452-A07C-B5B2EF9C64F8}" destOrd="0" modelId="{25E0E305-C660-4AD7-A07E-58C1288E0524}" presId="urn:microsoft.com/office/officeart/2005/8/layout/cycle1" srcId="{B9D8A3B5-1E27-409B-938A-0FBDBC815B7B}" srcOrd="9" type="presParOf"/>
    <dgm:cxn destId="{9C960A5C-E191-49C4-B047-815B8BBEE984}" destOrd="0" modelId="{7990B7BE-0444-4B42-861D-A146CDC7877A}" presId="urn:microsoft.com/office/officeart/2005/8/layout/cycle1" srcId="{B9D8A3B5-1E27-409B-938A-0FBDBC815B7B}" srcOrd="10" type="presParOf"/>
    <dgm:cxn destId="{D3D00357-0F30-49E8-86BB-3F93793BF055}" destOrd="0" modelId="{8D973F6C-30EA-4502-9FEA-F21EF8DDB6EA}" presId="urn:microsoft.com/office/officeart/2005/8/layout/cycle1" srcId="{B9D8A3B5-1E27-409B-938A-0FBDBC815B7B}" srcOrd="11" type="presParOf"/>
    <dgm:cxn destId="{524DE3DA-ED08-4F81-94B4-81E396FC9DE7}" destOrd="0" modelId="{5BAECF9A-DA3A-40B4-AA35-9F2D37C9ACD5}" presId="urn:microsoft.com/office/officeart/2005/8/layout/cycle1" srcId="{B9D8A3B5-1E27-409B-938A-0FBDBC815B7B}" srcOrd="12" type="presParOf"/>
    <dgm:cxn destId="{970850E7-FD3D-4ED4-9D83-00A3EDE3EA35}" destOrd="0" modelId="{D4E5528A-CBFC-4CAD-9B97-924A3D6EFC4D}" presId="urn:microsoft.com/office/officeart/2005/8/layout/cycle1" srcId="{B9D8A3B5-1E27-409B-938A-0FBDBC815B7B}" srcOrd="13" type="presParOf"/>
    <dgm:cxn destId="{281F1362-00E2-437A-BDE1-1F69EE87CC68}" destOrd="0" modelId="{833885DA-540E-45CD-AD70-BE80DF248AA3}" presId="urn:microsoft.com/office/officeart/2005/8/layout/cycle1" srcId="{B9D8A3B5-1E27-409B-938A-0FBDBC815B7B}" srcOrd="14" type="presParOf"/>
  </dgm:cxnLst>
  <dgm:bg/>
  <dgm:whole/>
  <dgm:extLst>
    <a:ext uri="http://schemas.microsoft.com/office/drawing/2008/diagram">
      <dsp:dataModelExt xmlns:dsp="http://schemas.microsoft.com/office/drawing/2008/diagram" minVer="http://schemas.openxmlformats.org/drawingml/2006/diagram" relId="rId8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GrpSpPr/>
      <dsp:cNvPr id="0" name=""/>
    </dsp:nvGrpSpPr>
    <dsp:grpSpPr/>
    <dsp:sp modelId="{7AED5D6B-0A94-4AC7-BD90-EBF31B1CF011}">
      <dsp:nvSpPr>
        <dsp:cNvPr id="0" name=""/>
        <dsp:cNvSpPr/>
      </dsp:nvSpPr>
      <dsp:spPr>
        <a:xfrm>
          <a:off x="3408229" y="29181"/>
          <a:ext cx="1491755" cy="965037"/>
        </a:xfrm>
        <a:prstGeom prst="rect">
          <a:avLst/>
        </a:prstGeom>
        <a:solidFill>
          <a:schemeClr val="lt1"/>
        </a:solidFill>
        <a:ln algn="ctr" cap="flat" cmpd="sng" w="12700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anchor="ctr" anchorCtr="0" bIns="30480" lIns="30480" numCol="1" rIns="30480" spcCol="1270" spcFirstLastPara="0" tIns="30480" vert="horz" wrap="square">
          <a:noAutofit/>
        </a:bodyPr>
        <a:lstStyle/>
        <a:p>
          <a:pPr algn="ctr" defTabSz="1066800" indent="0" lvl="0" mar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b="1" dirty="0" i="1" kern="1200" lang="en-US" sz="2400"/>
            <a:t>#1 Ask Questions</a:t>
          </a:r>
        </a:p>
      </dsp:txBody>
      <dsp:txXfrm>
        <a:off x="3408229" y="29181"/>
        <a:ext cx="1491755" cy="965037"/>
      </dsp:txXfrm>
    </dsp:sp>
    <dsp:sp modelId="{E8D11A6B-70ED-4BBC-99C2-BEBC5AAF8BB5}">
      <dsp:nvSpPr>
        <dsp:cNvPr id="0" name=""/>
        <dsp:cNvSpPr/>
      </dsp:nvSpPr>
      <dsp:spPr>
        <a:xfrm>
          <a:off x="1398448" y="899"/>
          <a:ext cx="3622009" cy="3622009"/>
        </a:xfrm>
        <a:prstGeom prst="circularArrow">
          <a:avLst>
            <a:gd fmla="val 5196" name="adj1"/>
            <a:gd fmla="val 335575" name="adj2"/>
            <a:gd fmla="val 21294618" name="adj3"/>
            <a:gd fmla="val 19765033" name="adj4"/>
            <a:gd fmla="val 6061" name="adj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algn="ctr" cap="flat" cmpd="sng"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</dsp:sp>
    <dsp:sp modelId="{52AAC5F2-0E92-46CF-B80A-95E18C98C4C4}">
      <dsp:nvSpPr>
        <dsp:cNvPr id="0" name=""/>
        <dsp:cNvSpPr/>
      </dsp:nvSpPr>
      <dsp:spPr>
        <a:xfrm>
          <a:off x="4119109" y="1826019"/>
          <a:ext cx="1237651" cy="9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30480" lIns="30480" numCol="1" rIns="30480" spcCol="1270" spcFirstLastPara="0" tIns="30480" vert="horz" wrap="square">
          <a:noAutofit/>
        </a:bodyPr>
        <a:lstStyle/>
        <a:p>
          <a:pPr algn="ctr" defTabSz="1066800" indent="0" lvl="0" mar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dirty="0" kern="1200" lang="en-US" sz="2400"/>
            <a:t>Wrangle Data </a:t>
          </a:r>
        </a:p>
      </dsp:txBody>
      <dsp:txXfrm>
        <a:off x="4119109" y="1826019"/>
        <a:ext cx="1237651" cy="965037"/>
      </dsp:txXfrm>
    </dsp:sp>
    <dsp:sp modelId="{A41D2CAE-0C0B-42F7-9CD7-92D40EFFFECD}">
      <dsp:nvSpPr>
        <dsp:cNvPr id="0" name=""/>
        <dsp:cNvSpPr/>
      </dsp:nvSpPr>
      <dsp:spPr>
        <a:xfrm>
          <a:off x="1398448" y="899"/>
          <a:ext cx="3622009" cy="3622009"/>
        </a:xfrm>
        <a:prstGeom prst="circularArrow">
          <a:avLst>
            <a:gd fmla="val 5196" name="adj1"/>
            <a:gd fmla="val 335575" name="adj2"/>
            <a:gd fmla="val 4016124" name="adj3"/>
            <a:gd fmla="val 2252123" name="adj4"/>
            <a:gd fmla="val 6061" name="adj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algn="ctr" cap="flat" cmpd="sng"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</dsp:sp>
    <dsp:sp modelId="{858255EC-B1E0-4F1A-BBB2-576DD86F31EE}">
      <dsp:nvSpPr>
        <dsp:cNvPr id="0" name=""/>
        <dsp:cNvSpPr/>
      </dsp:nvSpPr>
      <dsp:spPr>
        <a:xfrm>
          <a:off x="2726934" y="2936525"/>
          <a:ext cx="965037" cy="9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30480" lIns="30480" numCol="1" rIns="30480" spcCol="1270" spcFirstLastPara="0" tIns="30480" vert="horz" wrap="square">
          <a:noAutofit/>
        </a:bodyPr>
        <a:lstStyle/>
        <a:p>
          <a:pPr algn="ctr" defTabSz="1066800" indent="0" lvl="0" mar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ern="1200" lang="en-US" sz="2400"/>
            <a:t>Explore Data</a:t>
          </a:r>
          <a:endParaRPr dirty="0" kern="1200" lang="en-US" sz="2400"/>
        </a:p>
      </dsp:txBody>
      <dsp:txXfrm>
        <a:off x="2726934" y="2936525"/>
        <a:ext cx="965037" cy="965037"/>
      </dsp:txXfrm>
    </dsp:sp>
    <dsp:sp modelId="{29521102-0251-4536-8899-548B77BD82EC}">
      <dsp:nvSpPr>
        <dsp:cNvPr id="0" name=""/>
        <dsp:cNvSpPr/>
      </dsp:nvSpPr>
      <dsp:spPr>
        <a:xfrm>
          <a:off x="1398448" y="899"/>
          <a:ext cx="3622009" cy="3622009"/>
        </a:xfrm>
        <a:prstGeom prst="circularArrow">
          <a:avLst>
            <a:gd fmla="val 5196" name="adj1"/>
            <a:gd fmla="val 335575" name="adj2"/>
            <a:gd fmla="val 8212301" name="adj3"/>
            <a:gd fmla="val 6448301" name="adj4"/>
            <a:gd fmla="val 6061" name="adj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algn="ctr" cap="flat" cmpd="sng"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</dsp:sp>
    <dsp:sp modelId="{9C960A5C-E191-49C4-B047-815B8BBEE984}">
      <dsp:nvSpPr>
        <dsp:cNvPr id="0" name=""/>
        <dsp:cNvSpPr/>
      </dsp:nvSpPr>
      <dsp:spPr>
        <a:xfrm>
          <a:off x="1198453" y="1826019"/>
          <a:ext cx="965037" cy="9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30480" lIns="30480" numCol="1" rIns="30480" spcCol="1270" spcFirstLastPara="0" tIns="30480" vert="horz" wrap="square">
          <a:noAutofit/>
        </a:bodyPr>
        <a:lstStyle/>
        <a:p>
          <a:pPr algn="ctr" defTabSz="1066800" indent="0" lvl="0" mar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dirty="0" kern="1200" lang="en-US" sz="2400"/>
            <a:t>Draw Conclusion</a:t>
          </a:r>
        </a:p>
      </dsp:txBody>
      <dsp:txXfrm>
        <a:off x="1198453" y="1826019"/>
        <a:ext cx="965037" cy="965037"/>
      </dsp:txXfrm>
    </dsp:sp>
    <dsp:sp modelId="{D3D00357-0F30-49E8-86BB-3F93793BF055}">
      <dsp:nvSpPr>
        <dsp:cNvPr id="0" name=""/>
        <dsp:cNvSpPr/>
      </dsp:nvSpPr>
      <dsp:spPr>
        <a:xfrm>
          <a:off x="1389189" y="187851"/>
          <a:ext cx="3622009" cy="3622009"/>
        </a:xfrm>
        <a:prstGeom prst="circularArrow">
          <a:avLst>
            <a:gd fmla="val 5196" name="adj1"/>
            <a:gd fmla="val 335575" name="adj2"/>
            <a:gd fmla="val 12125192" name="adj3"/>
            <a:gd fmla="val 11170423" name="adj4"/>
            <a:gd fmla="val 6061" name="adj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algn="ctr" cap="flat" cmpd="sng"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</dsp:sp>
    <dsp:sp modelId="{970850E7-FD3D-4ED4-9D83-00A3EDE3EA35}">
      <dsp:nvSpPr>
        <dsp:cNvPr id="0" name=""/>
        <dsp:cNvSpPr/>
      </dsp:nvSpPr>
      <dsp:spPr>
        <a:xfrm>
          <a:off x="1477706" y="287262"/>
          <a:ext cx="1201520" cy="9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30480" lIns="30480" numCol="1" rIns="30480" spcCol="1270" spcFirstLastPara="0" tIns="30480" vert="horz" wrap="square">
          <a:noAutofit/>
        </a:bodyPr>
        <a:lstStyle/>
        <a:p>
          <a:pPr algn="ctr" defTabSz="1066800" indent="0" lvl="0" mar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dirty="0" kern="1200" lang="en-US" sz="2400"/>
            <a:t>Communicate Findings</a:t>
          </a:r>
        </a:p>
      </dsp:txBody>
      <dsp:txXfrm>
        <a:off x="1477706" y="287262"/>
        <a:ext cx="1201520" cy="965037"/>
      </dsp:txXfrm>
    </dsp:sp>
    <dsp:sp modelId="{281F1362-00E2-437A-BDE1-1F69EE87CC68}">
      <dsp:nvSpPr>
        <dsp:cNvPr id="0" name=""/>
        <dsp:cNvSpPr/>
      </dsp:nvSpPr>
      <dsp:spPr>
        <a:xfrm>
          <a:off x="1550212" y="12551"/>
          <a:ext cx="3622009" cy="3622009"/>
        </a:xfrm>
        <a:prstGeom prst="circularArrow">
          <a:avLst>
            <a:gd fmla="val 5196" name="adj1"/>
            <a:gd fmla="val 335575" name="adj2"/>
            <a:gd fmla="val 15965000" name="adj3"/>
            <a:gd fmla="val 14693426" name="adj4"/>
            <a:gd fmla="val 6061" name="adj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algn="ctr" cap="flat" cmpd="sng"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pri="2000" type="cycle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destId="1" destOrd="0" modelId="6" srcId="0" srcOrd="0"/>
        <dgm:cxn destId="2" destOrd="0" modelId="7" srcId="0" srcOrd="1"/>
        <dgm:cxn destId="3" destOrd="0" modelId="8" srcId="0" srcOrd="2"/>
        <dgm:cxn destId="4" destOrd="0" modelId="9" srcId="0" srcOrd="3"/>
        <dgm:cxn destId="5" destOrd="0" modelId="10" srcId="0" srcOrd="4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destId="1" destOrd="0" modelId="4" srcId="0" srcOrd="0"/>
        <dgm:cxn destId="2" destOrd="0" modelId="5" srcId="0" srcOrd="1"/>
        <dgm:cxn destId="3" destOrd="0" modelId="6" srcId="0" srcOrd="2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destId="1" destOrd="0" modelId="7" srcId="0" srcOrd="0"/>
        <dgm:cxn destId="2" destOrd="0" modelId="8" srcId="0" srcOrd="1"/>
        <dgm:cxn destId="3" destOrd="0" modelId="9" srcId="0" srcOrd="2"/>
        <dgm:cxn destId="4" destOrd="0" modelId="10" srcId="0" srcOrd="3"/>
        <dgm:cxn destId="5" destOrd="0" modelId="11" srcId="0" srcOrd="4"/>
        <dgm:cxn destId="6" destOrd="0" modelId="12" srcId="0" srcOrd="5"/>
      </dgm:cxnLst>
      <dgm:bg/>
      <dgm:whole/>
    </dgm:dataModel>
  </dgm:clrData>
  <dgm:layoutNode name="cycle">
    <dgm:shape xmlns:r="http://schemas.openxmlformats.org/officeDocument/2006/relationships" r:blip="">
      <dgm:adjLst/>
    </dgm:shape>
    <dgm:varLst>
      <dgm:dir/>
      <dgm:resizeHandles val="exact"/>
    </dgm:varLst>
    <dgm:choose name="Name0">
      <dgm:if arg="dir" func="var" name="Name1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presOf/>
    <dgm:choose name="Name3">
      <dgm:if arg="dir" func="var" name="Name4" op="equ" val="norm">
        <dgm:constrLst>
          <dgm:constr type="diam" val="1"/>
          <dgm:constr for="ch" forName="node" refType="w" type="w"/>
          <dgm:constr fact="0.5" for="ch" ptType="sibTrans" refFor="ch" refForName="node" refType="w" type="w"/>
          <dgm:constr for="ch" op="equ" ptType="sibTrans" type="h"/>
          <dgm:constr for="ch" op="equ" ptType="sibTrans" refType="diam" type="diam"/>
          <dgm:constr fact="0.15" refFor="ch" refForName="node" refType="w" type="sibSp"/>
          <dgm:constr fact="2.8" for="ch" forName="dummy" refType="sibSp" type="w"/>
          <dgm:constr for="ch" forName="node" op="equ" type="primFontSz" val="65"/>
        </dgm:constrLst>
      </dgm:if>
      <dgm:else name="Name5">
        <dgm:constrLst>
          <dgm:constr type="diam" val="1"/>
          <dgm:constr for="ch" forName="node" refType="w" type="w"/>
          <dgm:constr fact="0.5" for="ch" ptType="sibTrans" refFor="ch" refForName="node" refType="w" type="w"/>
          <dgm:constr for="ch" op="equ" ptType="sibTrans" type="h"/>
          <dgm:constr fact="-1" for="ch" op="equ" ptType="sibTrans" refType="diam" type="diam"/>
          <dgm:constr fact="0.15" refFor="ch" refForName="node" refType="w" type="sibSp"/>
          <dgm:constr fact="2.8" for="ch" forName="dummy" refType="sibSp" type="w"/>
          <dgm:constr for="ch" forName="node" op="equ" type="primFontSz" val="65"/>
        </dgm:constrLst>
      </dgm:else>
    </dgm:choose>
    <dgm:ruleLst>
      <dgm:rule fact="NaN" max="NaN" type="diam" val="INF"/>
    </dgm:ruleLst>
    <dgm:forEach axis="ch" name="nodesForEach" ptType="node">
      <dgm:choose name="Name6">
        <dgm:if axis="par ch" func="cnt" name="Name7" op="gt" ptType="doc node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refType="w" type="h"/>
            </dgm:constrLst>
            <dgm:ruleLst/>
          </dgm:layoutNode>
        </dgm:if>
        <dgm:else name="Name8"/>
      </dgm:choose>
      <dgm:layoutNode name="node" styleLbl="revTx">
        <dgm:alg type="tx">
          <dgm:param type="txAnchorVertCh" val="mid"/>
        </dgm:alg>
        <dgm:shape xmlns:r="http://schemas.openxmlformats.org/officeDocument/2006/relationships" r:blip="" type="rect">
          <dgm:adjLst/>
        </dgm:shape>
        <dgm:varLst>
          <dgm:bulletEnabled val="1"/>
        </dgm:varLst>
        <dgm:presOf axis="desOrSelf" ptType="node"/>
        <dgm:constrLst>
          <dgm:constr refType="w" type="h"/>
          <dgm:constr fact="0.1" refType="primFontSz" type="lMarg"/>
          <dgm:constr fact="0.1" refType="primFontSz" type="rMarg"/>
          <dgm:constr fact="0.1" refType="primFontSz" type="tMarg"/>
          <dgm:constr fact="0.1" refType="primFontSz" type="bMarg"/>
        </dgm:constrLst>
        <dgm:ruleLst>
          <dgm:rule fact="NaN" max="NaN" type="primFontSz" val="5"/>
        </dgm:ruleLst>
      </dgm:layoutNode>
      <dgm:choose name="Name9">
        <dgm:if axis="par ch" func="cnt" name="Name10" op="gt" ptType="doc node" val="1">
          <dgm:forEach axis="followSib" cnt="1" hideLastTrans="0" name="Name11" ptType="sibTrans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r:blip="" type="conn">
                <dgm:adjLst/>
              </dgm:shape>
              <dgm:presOf axis="self"/>
              <dgm:constrLst>
                <dgm:constr fact="0.65" refType="w" type="h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pri="10100" type="simple"/>
  </dgm:catLst>
  <dgm:scene3d>
    <a:camera prst="orthographicFront"/>
    <a:lightRig dir="t" rig="threePt"/>
  </dgm:scene3d>
  <dgm:styleLbl name="node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l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ven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tx1"/>
      </a:fontRef>
    </dgm:style>
  </dgm:styleLbl>
  <dgm:styleLbl name="alig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fgImgPlac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ImgPlac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ImgPlac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f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b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sibTrans1D1">
    <dgm:scene3d>
      <a:camera prst="orthographicFront"/>
      <a:lightRig dir="t" rig="threePt"/>
    </dgm:scene3d>
    <dgm:sp3d/>
    <dgm:txPr/>
    <dgm:style>
      <a:lnRef idx="1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callout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sst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1D1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2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3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4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con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AlignAcc1">
    <dgm:scene3d>
      <a:camera prst="orthographicFront"/>
      <a:lightRig dir="t" rig="threePt"/>
    </dgm:scene3d>
    <dgm:sp3d/>
    <dgm:txPr/>
    <dgm:style>
      <a:lnRef idx="1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dk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Shp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revTx">
    <dgm:scene3d>
      <a:camera prst="orthographicFront"/>
      <a:lightRig dir="t" rig="threePt"/>
    </dgm:scene3d>
    <dgm:sp3d/>
    <dgm:txPr/>
    <dgm:style>
      <a:lnRef idx="0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</dgm:styleDef>
</file>

<file path=ppt/drawings/_rels/vmlDrawing1.vml.rels><?xml version="1.0" encoding="UTF-8" standalone="yes"?><Relationships xmlns="http://schemas.openxmlformats.org/package/2006/relationships"><Relationship Id="rId1" Target="../media/image23.wmf" Type="http://schemas.openxmlformats.org/officeDocument/2006/relationships/image"/></Relationships>
</file>

<file path=ppt/notesMasters/_rels/notesMaster1.xml.rels><?xml version="1.0" encoding="UTF-8" standalone="yes"?><Relationships xmlns="http://schemas.openxmlformats.org/package/2006/relationships"><Relationship Id="rId1" Target="../theme/theme6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39B5169E-0E25-4686-9B8E-FF00CE07C3D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2EC4CBDF-D877-46C2-BB6C-BE4E5FF7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923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2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2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2" Target="../slides/slide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2" Target="../slides/slide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2" Target="../slides/slide3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2" Target="../slides/slide3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2" Target="../slides/slide3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2" Target="../slides/slide3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2" Target="../slides/slide3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2" Target="../slides/slide4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2" Target="../slides/slide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2" Target="../slides/slide4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2" Target="../slides/slide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2" Target="../slides/slide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2" Target="../slides/slide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2" Target="../slides/slide4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2" Target="../slides/slide4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2" Target="../slides/slide4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2" Target="../slides/slide5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8.xml.rels><?xml version="1.0" encoding="UTF-8" standalone="yes"?><Relationships xmlns="http://schemas.openxmlformats.org/package/2006/relationships"><Relationship Id="rId2" Target="../slides/slide5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9.xml.rels><?xml version="1.0" encoding="UTF-8" standalone="yes"?><Relationships xmlns="http://schemas.openxmlformats.org/package/2006/relationships"><Relationship Id="rId2" Target="../slides/slide5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0.xml.rels><?xml version="1.0" encoding="UTF-8" standalone="yes"?><Relationships xmlns="http://schemas.openxmlformats.org/package/2006/relationships"><Relationship Id="rId2" Target="../slides/slide5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1.xml.rels><?xml version="1.0" encoding="UTF-8" standalone="yes"?><Relationships xmlns="http://schemas.openxmlformats.org/package/2006/relationships"><Relationship Id="rId2" Target="../slides/slide5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2.xml.rels><?xml version="1.0" encoding="UTF-8" standalone="yes"?><Relationships xmlns="http://schemas.openxmlformats.org/package/2006/relationships"><Relationship Id="rId2" Target="../slides/slide5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9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9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4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7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8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978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19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EC4CBDF-D877-46C2-BB6C-BE4E5FF7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8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74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5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318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EC4CBDF-D877-46C2-BB6C-BE4E5FF7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7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26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12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7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572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6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7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2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8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6942543-039C-4F27-B679-9B784ED639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3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64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33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9164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168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9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7A3B2-3FBB-4B70-A5C7-8B9A5F271416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93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101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546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356616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50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995363" y="1162050"/>
            <a:ext cx="5019675" cy="3136900"/>
          </a:xfrm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 algn="r" defTabSz="465887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D62C74-C2C0-41F4-876D-9103114FF0C0}" type="slidenum">
              <a:rPr b="0" baseline="0" cap="none" i="0" kern="1200" kumimoji="0" lang="en-US" noProof="0" normalizeH="0" spc="0" strike="noStrike" sz="12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465887" eaLnBrk="1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b="0" baseline="0" cap="none" i="0" kern="1200" kumimoji="0" lang="en-US" noProof="0" normalizeH="0" spc="0" strike="noStrike" sz="12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51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1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32F6FDBE-5672-4985-BD85-BF0EDA6044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9653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6" Target="../tags/tag12.xml" Type="http://schemas.openxmlformats.org/officeDocument/2006/relationships/tags"/><Relationship Id="rId5" Target="../media/image4.emf" Type="http://schemas.openxmlformats.org/officeDocument/2006/relationships/image"/><Relationship Id="rId4" Target="../media/image1.png" Type="http://schemas.openxmlformats.org/officeDocument/2006/relationships/image"/><Relationship Id="rId3" Target="../media/image3.emf" Type="http://schemas.openxmlformats.org/officeDocument/2006/relationships/image"/><Relationship Id="rId2" Target="../media/image2.em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5" Target="../tags/tag17.xml" Type="http://schemas.openxmlformats.org/officeDocument/2006/relationships/tags"/><Relationship Id="rId4" Target="../media/image6.emf" Type="http://schemas.openxmlformats.org/officeDocument/2006/relationships/image"/><Relationship Id="rId3" Target="../media/image10.emf" Type="http://schemas.openxmlformats.org/officeDocument/2006/relationships/image"/><Relationship Id="rId2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6" Target="../tags/tag20.xml" Type="http://schemas.openxmlformats.org/officeDocument/2006/relationships/tags"/><Relationship Id="rId5" Target="../media/image4.emf" Type="http://schemas.openxmlformats.org/officeDocument/2006/relationships/image"/><Relationship Id="rId4" Target="../media/image7.png" Type="http://schemas.openxmlformats.org/officeDocument/2006/relationships/image"/><Relationship Id="rId3" Target="../media/image6.emf" Type="http://schemas.openxmlformats.org/officeDocument/2006/relationships/image"/><Relationship Id="rId2" Target="../media/image3.emf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5" Target="../tags/tag21.xml" Type="http://schemas.openxmlformats.org/officeDocument/2006/relationships/tags"/><Relationship Id="rId4" Target="../media/image7.png" Type="http://schemas.openxmlformats.org/officeDocument/2006/relationships/image"/><Relationship Id="rId3" Target="../media/image3.emf" Type="http://schemas.openxmlformats.org/officeDocument/2006/relationships/image"/><Relationship Id="rId2" Target="../media/image9.emf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5" Target="../tags/tag23.xml" Type="http://schemas.openxmlformats.org/officeDocument/2006/relationships/tags"/><Relationship Id="rId4" Target="../media/image7.png" Type="http://schemas.openxmlformats.org/officeDocument/2006/relationships/image"/><Relationship Id="rId3" Target="../media/image3.emf" Type="http://schemas.openxmlformats.org/officeDocument/2006/relationships/image"/><Relationship Id="rId2" Target="../media/image9.emf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5" Target="../tags/tag18.xml" Type="http://schemas.openxmlformats.org/officeDocument/2006/relationships/tags"/><Relationship Id="rId4" Target="../media/image7.png" Type="http://schemas.openxmlformats.org/officeDocument/2006/relationships/image"/><Relationship Id="rId3" Target="../media/image3.emf" Type="http://schemas.openxmlformats.org/officeDocument/2006/relationships/image"/><Relationship Id="rId2" Target="../media/image9.emf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2" Target="../tags/tag19.xml" Type="http://schemas.openxmlformats.org/officeDocument/2006/relationships/tags"/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5" Target="../tags/tag5.xml" Type="http://schemas.openxmlformats.org/officeDocument/2006/relationships/tags"/><Relationship Id="rId4" Target="../media/image4.emf" Type="http://schemas.openxmlformats.org/officeDocument/2006/relationships/image"/><Relationship Id="rId3" Target="../media/image6.emf" Type="http://schemas.openxmlformats.org/officeDocument/2006/relationships/image"/><Relationship Id="rId2" Target="../media/image8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4" Target="../tags/tag6.xml" Type="http://schemas.openxmlformats.org/officeDocument/2006/relationships/tags"/><Relationship Id="rId3" Target="../media/image9.emf" Type="http://schemas.openxmlformats.org/officeDocument/2006/relationships/image"/><Relationship Id="rId2" Target="../media/image8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5" Target="../tags/tag2.xml" Type="http://schemas.openxmlformats.org/officeDocument/2006/relationships/tags"/><Relationship Id="rId4" Target="../media/image6.emf" Type="http://schemas.openxmlformats.org/officeDocument/2006/relationships/image"/><Relationship Id="rId3" Target="../media/image10.emf" Type="http://schemas.openxmlformats.org/officeDocument/2006/relationships/image"/><Relationship Id="rId2" Target="../media/image8.png" Type="http://schemas.openxmlformats.org/officeDocument/2006/relationships/image"/><Relationship Id="rId1" Target="../slideMasters/slideMaster4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4" Target="../tags/tag3.xml" Type="http://schemas.openxmlformats.org/officeDocument/2006/relationships/tags"/><Relationship Id="rId3" Target="../media/image9.emf" Type="http://schemas.openxmlformats.org/officeDocument/2006/relationships/image"/><Relationship Id="rId2" Target="../media/image8.png" Type="http://schemas.openxmlformats.org/officeDocument/2006/relationships/image"/><Relationship Id="rId1" Target="../slideMasters/slideMaster4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5" Target="../tags/tag13.xml" Type="http://schemas.openxmlformats.org/officeDocument/2006/relationships/tags"/><Relationship Id="rId4" Target="../media/image5.emf" Type="http://schemas.openxmlformats.org/officeDocument/2006/relationships/image"/><Relationship Id="rId3" Target="../media/image1.png" Type="http://schemas.openxmlformats.org/officeDocument/2006/relationships/image"/><Relationship Id="rId2" Target="../media/image2.em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5" Target="../media/image4.emf" Type="http://schemas.openxmlformats.org/officeDocument/2006/relationships/image"/><Relationship Id="rId4" Target="../media/image7.png" Type="http://schemas.openxmlformats.org/officeDocument/2006/relationships/image"/><Relationship Id="rId3" Target="../media/image6.emf" Type="http://schemas.openxmlformats.org/officeDocument/2006/relationships/image"/><Relationship Id="rId2" Target="../media/image3.emf" Type="http://schemas.openxmlformats.org/officeDocument/2006/relationships/image"/><Relationship Id="rId1" Target="../slideMasters/slideMaster4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6" Target="../tags/tag26.xml" Type="http://schemas.openxmlformats.org/officeDocument/2006/relationships/tags"/><Relationship Id="rId5" Target="../media/image4.emf" Type="http://schemas.openxmlformats.org/officeDocument/2006/relationships/image"/><Relationship Id="rId4" Target="../media/image7.png" Type="http://schemas.openxmlformats.org/officeDocument/2006/relationships/image"/><Relationship Id="rId3" Target="../media/image6.emf" Type="http://schemas.openxmlformats.org/officeDocument/2006/relationships/image"/><Relationship Id="rId2" Target="../media/image3.emf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5" Target="../tags/tag27.xml" Type="http://schemas.openxmlformats.org/officeDocument/2006/relationships/tags"/><Relationship Id="rId4" Target="../media/image7.png" Type="http://schemas.openxmlformats.org/officeDocument/2006/relationships/image"/><Relationship Id="rId3" Target="../media/image3.emf" Type="http://schemas.openxmlformats.org/officeDocument/2006/relationships/image"/><Relationship Id="rId2" Target="../media/image9.emf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5" Target="../tags/tag28.xml" Type="http://schemas.openxmlformats.org/officeDocument/2006/relationships/tags"/><Relationship Id="rId4" Target="../media/image7.png" Type="http://schemas.openxmlformats.org/officeDocument/2006/relationships/image"/><Relationship Id="rId3" Target="../media/image3.emf" Type="http://schemas.openxmlformats.org/officeDocument/2006/relationships/image"/><Relationship Id="rId2" Target="../media/image9.emf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5" Target="../tags/tag24.xml" Type="http://schemas.openxmlformats.org/officeDocument/2006/relationships/tags"/><Relationship Id="rId4" Target="../media/image7.png" Type="http://schemas.openxmlformats.org/officeDocument/2006/relationships/image"/><Relationship Id="rId3" Target="../media/image3.emf" Type="http://schemas.openxmlformats.org/officeDocument/2006/relationships/image"/><Relationship Id="rId2" Target="../media/image9.emf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2" Target="../tags/tag25.xml" Type="http://schemas.openxmlformats.org/officeDocument/2006/relationships/tags"/><Relationship Id="rId1" Target="../slideMasters/slideMaster5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5" Target="../media/image4.emf" Type="http://schemas.openxmlformats.org/officeDocument/2006/relationships/image"/><Relationship Id="rId4" Target="../media/image7.png" Type="http://schemas.openxmlformats.org/officeDocument/2006/relationships/image"/><Relationship Id="rId3" Target="../media/image6.emf" Type="http://schemas.openxmlformats.org/officeDocument/2006/relationships/image"/><Relationship Id="rId2" Target="../media/image3.emf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5" Target="../media/image4.emf" Type="http://schemas.openxmlformats.org/officeDocument/2006/relationships/image"/><Relationship Id="rId4" Target="../media/image1.png" Type="http://schemas.openxmlformats.org/officeDocument/2006/relationships/image"/><Relationship Id="rId3" Target="../media/image3.emf" Type="http://schemas.openxmlformats.org/officeDocument/2006/relationships/image"/><Relationship Id="rId2" Target="../media/image2.emf" Type="http://schemas.openxmlformats.org/officeDocument/2006/relationships/image"/><Relationship Id="rId1" Target="../slideMasters/slideMaster6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4" Target="../media/image1.png" Type="http://schemas.openxmlformats.org/officeDocument/2006/relationships/image"/><Relationship Id="rId3" Target="../media/image3.emf" Type="http://schemas.openxmlformats.org/officeDocument/2006/relationships/image"/><Relationship Id="rId2" Target="../media/image2.emf" Type="http://schemas.openxmlformats.org/officeDocument/2006/relationships/image"/><Relationship Id="rId1" Target="../slideMasters/slideMaster6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4" Target="../media/image1.png" Type="http://schemas.openxmlformats.org/officeDocument/2006/relationships/image"/><Relationship Id="rId3" Target="../media/image3.emf" Type="http://schemas.openxmlformats.org/officeDocument/2006/relationships/image"/><Relationship Id="rId2" Target="../media/image2.emf" Type="http://schemas.openxmlformats.org/officeDocument/2006/relationships/image"/><Relationship Id="rId1" Target="../slideMasters/slideMaster6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5" Target="../tags/tag16.xml" Type="http://schemas.openxmlformats.org/officeDocument/2006/relationships/tags"/><Relationship Id="rId4" Target="../media/image3.emf" Type="http://schemas.openxmlformats.org/officeDocument/2006/relationships/image"/><Relationship Id="rId3" Target="../media/image1.png" Type="http://schemas.openxmlformats.org/officeDocument/2006/relationships/image"/><Relationship Id="rId2" Target="../media/image2.em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4" Target="../media/image1.png" Type="http://schemas.openxmlformats.org/officeDocument/2006/relationships/image"/><Relationship Id="rId3" Target="../media/image3.emf" Type="http://schemas.openxmlformats.org/officeDocument/2006/relationships/image"/><Relationship Id="rId2" Target="../media/image2.emf" Type="http://schemas.openxmlformats.org/officeDocument/2006/relationships/image"/><Relationship Id="rId1" Target="../slideMasters/slideMaster6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5" Target="../media/image4.emf" Type="http://schemas.openxmlformats.org/officeDocument/2006/relationships/image"/><Relationship Id="rId4" Target="../media/image7.png" Type="http://schemas.openxmlformats.org/officeDocument/2006/relationships/image"/><Relationship Id="rId3" Target="../media/image6.emf" Type="http://schemas.openxmlformats.org/officeDocument/2006/relationships/image"/><Relationship Id="rId2" Target="../media/image3.emf" Type="http://schemas.openxmlformats.org/officeDocument/2006/relationships/image"/><Relationship Id="rId1" Target="../slideMasters/slideMaster6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5" Target="../tags/tag9.xml" Type="http://schemas.openxmlformats.org/officeDocument/2006/relationships/tags"/><Relationship Id="rId4" Target="../media/image3.emf" Type="http://schemas.openxmlformats.org/officeDocument/2006/relationships/image"/><Relationship Id="rId3" Target="../media/image1.png" Type="http://schemas.openxmlformats.org/officeDocument/2006/relationships/image"/><Relationship Id="rId2" Target="../media/image2.em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5" Target="../tags/tag30.xml" Type="http://schemas.openxmlformats.org/officeDocument/2006/relationships/tags"/><Relationship Id="rId4" Target="../media/image5.emf" Type="http://schemas.openxmlformats.org/officeDocument/2006/relationships/image"/><Relationship Id="rId3" Target="../media/image1.png" Type="http://schemas.openxmlformats.org/officeDocument/2006/relationships/image"/><Relationship Id="rId2" Target="../media/image2.emf" Type="http://schemas.openxmlformats.org/officeDocument/2006/relationships/image"/><Relationship Id="rId1" Target="../slideMasters/slideMaster7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4" Target="../tags/tag10.xml" Type="http://schemas.openxmlformats.org/officeDocument/2006/relationships/tags"/><Relationship Id="rId3" Target="../media/image3.emf" Type="http://schemas.openxmlformats.org/officeDocument/2006/relationships/image"/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2" Target="../tags/tag1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2" Target="../tags/tag1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5" Target="../media/image4.emf" Type="http://schemas.openxmlformats.org/officeDocument/2006/relationships/image"/><Relationship Id="rId4" Target="../media/image7.png" Type="http://schemas.openxmlformats.org/officeDocument/2006/relationships/image"/><Relationship Id="rId3" Target="../media/image6.emf" Type="http://schemas.openxmlformats.org/officeDocument/2006/relationships/image"/><Relationship Id="rId2" Target="../media/image3.em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4" Target="../tags/tag8.xml" Type="http://schemas.openxmlformats.org/officeDocument/2006/relationships/tags"/><Relationship Id="rId3" Target="../media/image9.emf" Type="http://schemas.openxmlformats.org/officeDocument/2006/relationships/image"/><Relationship Id="rId2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367858"/>
            <a:ext cx="6972300" cy="2538655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100000"/>
              </a:lnSpc>
              <a:buNone/>
              <a:defRPr b="0" baseline="0" i="0" sz="500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11" name="Picture 10"/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1"/>
            <a:ext cx="2532888" cy="234527"/>
          </a:xfrm>
          <a:prstGeom prst="rect">
            <a:avLst/>
          </a:prstGeom>
        </p:spPr>
      </p:pic>
    </p:spTree>
    <p:custDataLst>
      <p:tags r:id="rId6"/>
    </p:custDataLst>
    <p:extLst>
      <p:ext uri="{BB962C8B-B14F-4D97-AF65-F5344CB8AC3E}">
        <p14:creationId xmlns:p14="http://schemas.microsoft.com/office/powerpoint/2010/main" val="14748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Titl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4" y="5295197"/>
            <a:ext cx="2464308" cy="22817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914400" y="755702"/>
            <a:ext cx="7330440" cy="2552209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algn="ctr" indent="0" marL="0">
              <a:lnSpc>
                <a:spcPct val="100000"/>
              </a:lnSpc>
              <a:buNone/>
              <a:defRPr b="0" baseline="0" i="0" sz="500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311652"/>
            <a:ext cx="1600200" cy="11641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hasCustomPrompt="1" idx="11" sz="quarter" type="body"/>
          </p:nvPr>
        </p:nvSpPr>
        <p:spPr>
          <a:xfrm>
            <a:off x="914400" y="3696796"/>
            <a:ext cx="7399020" cy="890588"/>
          </a:xfrm>
          <a:prstGeom prst="rect">
            <a:avLst/>
          </a:prstGeom>
        </p:spPr>
        <p:txBody>
          <a:bodyPr anchor="ctr" numCol="1"/>
          <a:lstStyle>
            <a:lvl1pPr algn="ctr" indent="0" marL="0">
              <a:buNone/>
              <a:defRPr b="1" sz="32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</a:lstStyle>
          <a:p>
            <a:pPr lvl="0"/>
            <a:r>
              <a:rPr dirty="0" lang="en-US"/>
              <a:t>Open Sans Subtitle, 32 pt.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231430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231219"/>
            <a:ext cx="7856609" cy="2594121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indent="0" marL="0">
              <a:lnSpc>
                <a:spcPct val="100000"/>
              </a:lnSpc>
              <a:buNone/>
              <a:defRPr b="0" baseline="0" i="0" sz="500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920002"/>
            <a:ext cx="1600200" cy="116417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</p:spTree>
    <p:custDataLst>
      <p:tags r:id="rId6"/>
    </p:custDataLst>
    <p:extLst>
      <p:ext uri="{BB962C8B-B14F-4D97-AF65-F5344CB8AC3E}">
        <p14:creationId xmlns:p14="http://schemas.microsoft.com/office/powerpoint/2010/main" val="189277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35281" y="190501"/>
            <a:ext cx="8521139" cy="945758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335281" y="1447271"/>
            <a:ext cx="8520235" cy="3467629"/>
          </a:xfrm>
          <a:prstGeom prst="rect">
            <a:avLst/>
          </a:prstGeom>
        </p:spPr>
        <p:txBody>
          <a:bodyPr numCol="1"/>
          <a:lstStyle>
            <a:lvl1pPr indent="-214295" marL="214295">
              <a:buFont typeface="Lucida Grande"/>
              <a:buChar char="&gt;"/>
              <a:defRPr b="0" baseline="0" i="0" sz="36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1133833"/>
            <a:ext cx="1103781" cy="80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60" y="4942418"/>
            <a:ext cx="1371600" cy="772583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00748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58141" y="246649"/>
            <a:ext cx="8498279" cy="945437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0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358141" y="1933532"/>
            <a:ext cx="8498279" cy="3175072"/>
          </a:xfrm>
          <a:prstGeom prst="rect">
            <a:avLst/>
          </a:prstGeom>
        </p:spPr>
        <p:txBody>
          <a:bodyPr numCol="1"/>
          <a:lstStyle>
            <a:lvl1pPr indent="-214295" marL="214295">
              <a:buFont typeface="Lucida Grande"/>
              <a:buChar char="&gt;"/>
              <a:defRPr b="0" baseline="0" i="0" sz="36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hasCustomPrompt="1" idx="12" sz="quarter" type="body"/>
          </p:nvPr>
        </p:nvSpPr>
        <p:spPr>
          <a:xfrm>
            <a:off x="358141" y="1442224"/>
            <a:ext cx="8498279" cy="342643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240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8" name="Picture 7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4171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hasCustomPrompt="1" idx="12" sz="quarter" type="chart"/>
          </p:nvPr>
        </p:nvSpPr>
        <p:spPr>
          <a:xfrm>
            <a:off x="362738" y="1447273"/>
            <a:ext cx="8425666" cy="369358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buNone/>
              <a:defRPr b="0" baseline="0" i="0" sz="150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dirty="0"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62737" y="188927"/>
            <a:ext cx="8493683" cy="947332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0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6" name="Picture 5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79304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 numCol="1"/>
          <a:lstStyle>
            <a:lvl1pPr>
              <a:defRPr sz="4000">
                <a:latin charset="0" panose="02000000000000000000" pitchFamily="2" typeface="Encode Sans Norm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 numCol="1"/>
          <a:lstStyle>
            <a:lvl1pPr algn="ctr" indent="0" marL="0">
              <a:buNone/>
              <a:defRPr b="1" sz="2700">
                <a:solidFill>
                  <a:srgbClr val="33006F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 indent="0" marL="342887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773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659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545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432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318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204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091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160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6" y="1064809"/>
            <a:ext cx="7565463" cy="2582123"/>
          </a:xfrm>
          <a:prstGeom prst="rect">
            <a:avLst/>
          </a:prstGeom>
          <a:ln>
            <a:noFill/>
          </a:ln>
        </p:spPr>
        <p:txBody>
          <a:bodyPr numCol="1">
            <a:noAutofit/>
          </a:bodyPr>
          <a:lstStyle>
            <a:lvl1pPr algn="ctr" indent="0" marL="0">
              <a:lnSpc>
                <a:spcPct val="100000"/>
              </a:lnSpc>
              <a:buNone/>
              <a:defRPr b="0" baseline="0" i="0" sz="500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646932"/>
            <a:ext cx="1600200" cy="116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71527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251460" y="83821"/>
            <a:ext cx="8679180" cy="1133485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algn="ctr" indent="0" marL="0">
              <a:lnSpc>
                <a:spcPct val="90000"/>
              </a:lnSpc>
              <a:buNone/>
              <a:defRPr b="0" baseline="0" i="0" sz="4000">
                <a:solidFill>
                  <a:srgbClr val="33006F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40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251460" y="1447271"/>
            <a:ext cx="8679180" cy="3346248"/>
          </a:xfrm>
          <a:prstGeom prst="rect">
            <a:avLst/>
          </a:prstGeom>
        </p:spPr>
        <p:txBody>
          <a:bodyPr numCol="1"/>
          <a:lstStyle>
            <a:lvl1pPr indent="0" marL="0">
              <a:buFont typeface="Lucida Grande"/>
              <a:buNone/>
              <a:defRPr b="0" baseline="0" i="0" sz="360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354386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itl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4" y="5295197"/>
            <a:ext cx="2464308" cy="22817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914400" y="755702"/>
            <a:ext cx="7330440" cy="2552209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algn="ctr" indent="0" marL="0">
              <a:lnSpc>
                <a:spcPct val="100000"/>
              </a:lnSpc>
              <a:buNone/>
              <a:defRPr b="0" baseline="0" i="0" sz="500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311652"/>
            <a:ext cx="1600200" cy="11641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hasCustomPrompt="1" idx="11" sz="quarter" type="body"/>
          </p:nvPr>
        </p:nvSpPr>
        <p:spPr>
          <a:xfrm>
            <a:off x="914400" y="3696796"/>
            <a:ext cx="7399020" cy="890588"/>
          </a:xfrm>
          <a:prstGeom prst="rect">
            <a:avLst/>
          </a:prstGeom>
        </p:spPr>
        <p:txBody>
          <a:bodyPr anchor="ctr" numCol="1"/>
          <a:lstStyle>
            <a:lvl1pPr algn="ctr" indent="0" marL="0">
              <a:buNone/>
              <a:defRPr b="1" sz="32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</a:lstStyle>
          <a:p>
            <a:pPr lvl="0"/>
            <a:r>
              <a:rPr dirty="0" lang="en-US"/>
              <a:t>Open Sans Subtitle, 32 pt.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1743762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27661" y="167642"/>
            <a:ext cx="8528759" cy="968617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327661" y="1447271"/>
            <a:ext cx="8528759" cy="3507607"/>
          </a:xfrm>
          <a:prstGeom prst="rect">
            <a:avLst/>
          </a:prstGeom>
        </p:spPr>
        <p:txBody>
          <a:bodyPr numCol="1"/>
          <a:lstStyle>
            <a:lvl1pPr indent="-214295" marL="214295">
              <a:buFont typeface="Lucida Grande"/>
              <a:buChar char="&gt;"/>
              <a:defRPr b="0" baseline="0" i="0" sz="3600">
                <a:solidFill>
                  <a:schemeClr val="tx1"/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chemeClr val="tx1"/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chemeClr val="tx1"/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chemeClr val="tx1"/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chemeClr val="tx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Bulleted 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106939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297183" y="228602"/>
            <a:ext cx="8559239" cy="987959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297183" y="1216560"/>
            <a:ext cx="8558335" cy="3782160"/>
          </a:xfrm>
          <a:prstGeom prst="rect">
            <a:avLst/>
          </a:prstGeom>
        </p:spPr>
        <p:txBody>
          <a:bodyPr numCol="1"/>
          <a:lstStyle>
            <a:lvl1pPr indent="0" marL="0">
              <a:lnSpc>
                <a:spcPct val="114000"/>
              </a:lnSpc>
              <a:spcBef>
                <a:spcPts val="450"/>
              </a:spcBef>
              <a:buFont typeface="Lucida Grande"/>
              <a:buNone/>
              <a:defRPr b="0" baseline="0" i="0" sz="3600">
                <a:solidFill>
                  <a:schemeClr val="accent4">
                    <a:lumMod val="10000"/>
                  </a:schemeClr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>
              <a:lnSpc>
                <a:spcPct val="114000"/>
              </a:lnSpc>
              <a:spcBef>
                <a:spcPts val="450"/>
              </a:spcBef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indent="-142863" marL="714318">
              <a:lnSpc>
                <a:spcPct val="114000"/>
              </a:lnSpc>
              <a:spcBef>
                <a:spcPts val="450"/>
              </a:spcBef>
              <a:buSzPct val="100000"/>
              <a:buFont typeface="Lucida Grande"/>
              <a:buChar char="&gt;"/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450"/>
              </a:spcBef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42863" marL="1285772">
              <a:lnSpc>
                <a:spcPct val="114000"/>
              </a:lnSpc>
              <a:spcBef>
                <a:spcPts val="450"/>
              </a:spcBef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descr="AngleBackground_gold_RGB.png" id="8" name="Picture 7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descr="AngleBackground_gold_RGB.png" id="12" name="Picture 11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1" y="5125261"/>
            <a:ext cx="2468880" cy="274320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1394644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578340"/>
            <a:ext cx="6972300" cy="220146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100000"/>
              </a:lnSpc>
              <a:buNone/>
              <a:defRPr b="0" baseline="0" i="0" sz="4167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20000"/>
            <a:ext cx="1600200" cy="116417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3" y="-169334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72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231219"/>
            <a:ext cx="7856609" cy="2594121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indent="0" marL="0">
              <a:lnSpc>
                <a:spcPct val="100000"/>
              </a:lnSpc>
              <a:buNone/>
              <a:defRPr b="0" baseline="0" i="0" sz="500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920002"/>
            <a:ext cx="1600200" cy="116417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</p:spTree>
    <p:custDataLst>
      <p:tags r:id="rId6"/>
    </p:custDataLst>
    <p:extLst>
      <p:ext uri="{BB962C8B-B14F-4D97-AF65-F5344CB8AC3E}">
        <p14:creationId xmlns:p14="http://schemas.microsoft.com/office/powerpoint/2010/main" val="1879364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35281" y="190501"/>
            <a:ext cx="8521139" cy="945758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335281" y="1447271"/>
            <a:ext cx="8520235" cy="3467629"/>
          </a:xfrm>
          <a:prstGeom prst="rect">
            <a:avLst/>
          </a:prstGeom>
        </p:spPr>
        <p:txBody>
          <a:bodyPr numCol="1"/>
          <a:lstStyle>
            <a:lvl1pPr indent="-214295" marL="214295">
              <a:buFont typeface="Lucida Grande"/>
              <a:buChar char="&gt;"/>
              <a:defRPr b="0" baseline="0" i="0" sz="36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1133833"/>
            <a:ext cx="1103781" cy="80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60" y="4942418"/>
            <a:ext cx="1371600" cy="772583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661859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58141" y="246649"/>
            <a:ext cx="8498279" cy="945437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0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358141" y="1933532"/>
            <a:ext cx="8498279" cy="3175072"/>
          </a:xfrm>
          <a:prstGeom prst="rect">
            <a:avLst/>
          </a:prstGeom>
        </p:spPr>
        <p:txBody>
          <a:bodyPr numCol="1"/>
          <a:lstStyle>
            <a:lvl1pPr indent="-214295" marL="214295">
              <a:buFont typeface="Lucida Grande"/>
              <a:buChar char="&gt;"/>
              <a:defRPr b="0" baseline="0" i="0" sz="36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hasCustomPrompt="1" idx="12" sz="quarter" type="body"/>
          </p:nvPr>
        </p:nvSpPr>
        <p:spPr>
          <a:xfrm>
            <a:off x="358141" y="1442224"/>
            <a:ext cx="8498279" cy="342643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240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8" name="Picture 7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3190921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hasCustomPrompt="1" idx="12" sz="quarter" type="chart"/>
          </p:nvPr>
        </p:nvSpPr>
        <p:spPr>
          <a:xfrm>
            <a:off x="362738" y="1447273"/>
            <a:ext cx="8425666" cy="369358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buNone/>
              <a:defRPr b="0" baseline="0" i="0" sz="150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dirty="0"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362737" y="188927"/>
            <a:ext cx="8493683" cy="947332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0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6" name="Picture 5"/>
          <p:cNvPicPr>
            <a:picLocks noChangeAspect="1"/>
          </p:cNvPicPr>
          <p:nvPr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250999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 numCol="1"/>
          <a:lstStyle>
            <a:lvl1pPr>
              <a:defRPr sz="4000">
                <a:latin charset="0" panose="02000000000000000000" pitchFamily="2" typeface="Encode Sans Norm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 numCol="1"/>
          <a:lstStyle>
            <a:lvl1pPr algn="ctr" indent="0" marL="0">
              <a:buNone/>
              <a:defRPr b="1" sz="2700">
                <a:solidFill>
                  <a:srgbClr val="33006F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 indent="0" marL="342887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773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659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545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432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318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204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091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79011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578340"/>
            <a:ext cx="6972300" cy="220146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100000"/>
              </a:lnSpc>
              <a:buNone/>
              <a:defRPr b="0" baseline="0" i="0" sz="4167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20000"/>
            <a:ext cx="1600200" cy="116417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3" y="-169334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19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705050"/>
            <a:ext cx="6972300" cy="220146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100000"/>
              </a:lnSpc>
              <a:buNone/>
              <a:defRPr b="0" baseline="0" i="0" sz="4167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9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309592"/>
            <a:ext cx="8184662" cy="826665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90000"/>
              </a:lnSpc>
              <a:buNone/>
              <a:defRPr b="0" baseline="0" i="0" sz="25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659305" y="1933534"/>
            <a:ext cx="8197114" cy="2598218"/>
          </a:xfrm>
          <a:prstGeom prst="rect">
            <a:avLst/>
          </a:prstGeom>
        </p:spPr>
        <p:txBody>
          <a:bodyPr numCol="1"/>
          <a:lstStyle>
            <a:lvl1pPr indent="-285739" marL="285739">
              <a:buFont typeface="Lucida Grande"/>
              <a:buChar char="&gt;"/>
              <a:defRPr b="0" baseline="0" i="0" sz="200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b="0" baseline="0" i="0" sz="1667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indent="-190492" marL="952462">
              <a:buSzPct val="100000"/>
              <a:buFont typeface="Lucida Grande"/>
              <a:buChar char="&gt;"/>
              <a:defRPr b="0" baseline="0" i="0" sz="150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b="0" baseline="0" i="0" sz="1333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indent="-190492" marL="1714431">
              <a:buFont typeface="Lucida Grande"/>
              <a:buChar char="&gt;"/>
              <a:defRPr b="0" baseline="0" i="0" sz="1167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24 pt.)</a:t>
            </a:r>
          </a:p>
          <a:p>
            <a:pPr lvl="1"/>
            <a:r>
              <a:rPr dirty="0" lang="en-US"/>
              <a:t>Second level (Open Sans Light, 20)</a:t>
            </a:r>
          </a:p>
          <a:p>
            <a:pPr lvl="2"/>
            <a:r>
              <a:rPr dirty="0" lang="en-US"/>
              <a:t>Third level (Open Sans Light, 18)</a:t>
            </a:r>
          </a:p>
          <a:p>
            <a:pPr lvl="3"/>
            <a:r>
              <a:rPr dirty="0" lang="en-US"/>
              <a:t>Fourth level (Open Sans Light, 16)</a:t>
            </a:r>
          </a:p>
          <a:p>
            <a:pPr lvl="4"/>
            <a:r>
              <a:rPr dirty="0" lang="en-US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hasCustomPrompt="1" idx="12" sz="quarter" type="body"/>
          </p:nvPr>
        </p:nvSpPr>
        <p:spPr>
          <a:xfrm>
            <a:off x="671757" y="1442223"/>
            <a:ext cx="8184662" cy="342643"/>
          </a:xfrm>
          <a:prstGeom prst="rect">
            <a:avLst/>
          </a:prstGeom>
        </p:spPr>
        <p:txBody>
          <a:bodyPr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200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SUB-HEADER HERE (UNI SANS LIGHT, 24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36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309592"/>
            <a:ext cx="8184662" cy="826665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90000"/>
              </a:lnSpc>
              <a:buNone/>
              <a:defRPr b="0" baseline="0" i="0" sz="25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659305" y="1447272"/>
            <a:ext cx="8196210" cy="3084480"/>
          </a:xfrm>
          <a:prstGeom prst="rect">
            <a:avLst/>
          </a:prstGeom>
        </p:spPr>
        <p:txBody>
          <a:bodyPr numCol="1"/>
          <a:lstStyle>
            <a:lvl1pPr indent="-285739" marL="285739">
              <a:buFont typeface="Lucida Grande"/>
              <a:buChar char="&gt;"/>
              <a:defRPr b="0" baseline="0" i="0" sz="200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b="0" baseline="0" i="0" sz="1667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indent="-190492" marL="952462">
              <a:buSzPct val="100000"/>
              <a:buFont typeface="Lucida Grande"/>
              <a:buChar char="&gt;"/>
              <a:defRPr b="0" baseline="0" i="0" sz="150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b="0" baseline="0" i="0" sz="1333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indent="-190492" marL="1714431">
              <a:buFont typeface="Lucida Grande"/>
              <a:buChar char="&gt;"/>
              <a:defRPr b="0" baseline="0" i="0" sz="1167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Bulleted content here (Open Sans Light, 24 pt.)</a:t>
            </a:r>
          </a:p>
          <a:p>
            <a:pPr lvl="1"/>
            <a:r>
              <a:rPr dirty="0" lang="en-US"/>
              <a:t>Second level (Open Sans Light, 20)</a:t>
            </a:r>
          </a:p>
          <a:p>
            <a:pPr lvl="2"/>
            <a:r>
              <a:rPr dirty="0" lang="en-US"/>
              <a:t>Third level (Open Sans Light, 18)</a:t>
            </a:r>
          </a:p>
          <a:p>
            <a:pPr lvl="3"/>
            <a:r>
              <a:rPr dirty="0" lang="en-US"/>
              <a:t>Fourth level (Open Sans Light, 16)</a:t>
            </a:r>
          </a:p>
          <a:p>
            <a:pPr lvl="4"/>
            <a:r>
              <a:rPr dirty="0" lang="en-US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8" name="Picture 7"/>
          <p:cNvPicPr>
            <a:picLocks noChangeAspect="1"/>
          </p:cNvPicPr>
          <p:nvPr userDrawn="1"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274323" y="167642"/>
            <a:ext cx="8582099" cy="1048919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274323" y="1784866"/>
            <a:ext cx="8594551" cy="3015734"/>
          </a:xfrm>
          <a:prstGeom prst="rect">
            <a:avLst/>
          </a:prstGeom>
        </p:spPr>
        <p:txBody>
          <a:bodyPr numCol="1"/>
          <a:lstStyle>
            <a:lvl1pPr indent="0" marL="0">
              <a:lnSpc>
                <a:spcPct val="114000"/>
              </a:lnSpc>
              <a:spcBef>
                <a:spcPts val="450"/>
              </a:spcBef>
              <a:buFont typeface="Lucida Grande"/>
              <a:buNone/>
              <a:defRPr b="1" baseline="0" i="0" sz="3600">
                <a:solidFill>
                  <a:schemeClr val="accent4">
                    <a:lumMod val="10000"/>
                  </a:schemeClr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>
              <a:lnSpc>
                <a:spcPct val="114000"/>
              </a:lnSpc>
              <a:spcBef>
                <a:spcPts val="450"/>
              </a:spcBef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indent="-142863" marL="714318">
              <a:lnSpc>
                <a:spcPct val="114000"/>
              </a:lnSpc>
              <a:spcBef>
                <a:spcPts val="450"/>
              </a:spcBef>
              <a:buSzPct val="100000"/>
              <a:buFont typeface="Lucida Grande"/>
              <a:buChar char="&gt;"/>
              <a:defRPr b="0" baseline="0" i="0" sz="320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450"/>
              </a:spcBef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42863" marL="1285772">
              <a:lnSpc>
                <a:spcPct val="114000"/>
              </a:lnSpc>
              <a:spcBef>
                <a:spcPts val="450"/>
              </a:spcBef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hasCustomPrompt="1" idx="12" sz="quarter" type="body"/>
          </p:nvPr>
        </p:nvSpPr>
        <p:spPr>
          <a:xfrm>
            <a:off x="274320" y="1216561"/>
            <a:ext cx="8594553" cy="568307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20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SUB-HEADER HERE (UNI SANS LIGHT, 32 PT.)</a:t>
            </a:r>
          </a:p>
        </p:txBody>
      </p:sp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73" y="4942418"/>
            <a:ext cx="1371600" cy="772583"/>
          </a:xfrm>
          <a:prstGeom prst="rect">
            <a:avLst/>
          </a:prstGeom>
        </p:spPr>
      </p:pic>
      <p:pic>
        <p:nvPicPr>
          <p:cNvPr descr="AngleBackground_gold_RGB.png" id="11" name="Picture 10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432880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hasCustomPrompt="1" idx="12" sz="quarter" type="chart"/>
          </p:nvPr>
        </p:nvSpPr>
        <p:spPr>
          <a:xfrm>
            <a:off x="766764" y="1447271"/>
            <a:ext cx="8021637" cy="304721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buNone/>
              <a:defRPr b="0" baseline="0" i="0" sz="200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dirty="0"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309592"/>
            <a:ext cx="8184662" cy="826665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90000"/>
              </a:lnSpc>
              <a:buNone/>
              <a:defRPr b="0" baseline="0" i="0" sz="25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</a:t>
            </a:r>
          </a:p>
          <a:p>
            <a:pPr lvl="0"/>
            <a:r>
              <a:rPr dirty="0" lang="en-US"/>
              <a:t>(ENCODE NORMAL BLACK, 30 PT.)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descr="AngleBackground_gold_RGB.png" id="6" name="Picture 5"/>
          <p:cNvPicPr>
            <a:picLocks noChangeAspect="1"/>
          </p:cNvPicPr>
          <p:nvPr userDrawn="1"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578340"/>
            <a:ext cx="6972300" cy="220146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100000"/>
              </a:lnSpc>
              <a:buNone/>
              <a:defRPr b="0" baseline="0" i="0" sz="4167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20000"/>
            <a:ext cx="1600200" cy="116417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3" y="-169334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53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7F7E-C080-4C83-8941-34BEF210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 numCol="1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55347-172A-4707-9E4C-19450ED21CC9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143000" y="3001698"/>
            <a:ext cx="6858000" cy="1379802"/>
          </a:xfrm>
        </p:spPr>
        <p:txBody>
          <a:bodyPr numCol="1"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DB39-1D16-4652-91AA-7C39332D4D8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6218-8E90-45A4-BA46-4A176D697DB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A101-CED3-48B6-BE2B-E8CF2DD7847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1E1-2E02-4DE1-8F15-72C76C0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A4D0-B517-4A35-9A74-829F57A3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77D6-3807-48BE-B6D6-6E84B4B22F2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121E-8BA3-40C1-A71B-920C5FBF8D7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49C7-CE9A-4936-8DFE-0EA92F006CF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6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1215-8D32-4A31-B300-76652273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 numCol="1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3B71-BCA2-4284-9655-B13681B486C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623888" y="3824553"/>
            <a:ext cx="7886700" cy="1250156"/>
          </a:xfrm>
        </p:spPr>
        <p:txBody>
          <a:bodyPr numCol="1"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CE57-68AA-4DE1-82AD-79C0A9E7326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9F6A-2E1F-421C-BBE7-C4D0F51A674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BD66-154A-4C5A-ABEB-C1E251F979C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2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22AD-986C-460F-BF38-A70D271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A014-1780-47F3-93A4-2AEE041172C5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628650" y="1521354"/>
            <a:ext cx="3886200" cy="3626115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5F89B-DF14-4C1E-9E47-270B44D52DB8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4629150" y="1521354"/>
            <a:ext cx="3886200" cy="3626115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BE37-8A67-4262-B57E-D652AF09B36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3CC6-C11C-4F01-8AE3-EF5531D52A9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1F89-043D-4A23-915C-46B193F4722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5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1EA0-7F9D-49B5-9A6D-A6214945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F899-D01B-422D-A0CA-83123FA936A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629842" y="1400969"/>
            <a:ext cx="3868340" cy="686593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C9FF-314A-49E4-BB29-02C3EE0907D2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29842" y="2087563"/>
            <a:ext cx="3868340" cy="307049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EB6A-6080-454A-A3C6-534CA61C5E77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4629150" y="1400969"/>
            <a:ext cx="3887391" cy="686593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61CE1-C8BE-4C86-9669-4EBB2AE3F816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4629150" y="2087563"/>
            <a:ext cx="3887391" cy="307049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FD6C8-450F-412B-9D3C-F369BACE967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5F14-F52F-4BCE-BA6B-07C009AF93B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EC4A8-8FF5-4205-ADDB-39DB2446A53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1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0F51-5BF9-44B5-989E-F71BF375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DF888-8EA5-4554-A49E-C9D7A7CD92F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CCE59-F20C-426A-8C70-3403EA1B56B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91C5-B60D-4122-86FE-77A0DDF9FCE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3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5ADF8-14B1-433B-A70A-2D7A1F906B1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3E272-814B-4FA0-A6D0-D090E30795A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B92A6-8482-4F5D-82CC-FDAE735840A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9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0841-E3D6-4140-B259-13E58093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9CAA-3789-4320-8050-58BDA92E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CCFAF-9895-4077-8393-BCCE2D0CD2A8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629841" y="1714500"/>
            <a:ext cx="2949178" cy="3176323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082F-1E9E-425D-B554-F5C4228EBD6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043B-328C-440B-B0ED-277F64A08C0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27AEB-9B04-4999-B32E-D35CFD24D07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hasCustomPrompt="1" idx="12" sz="quarter" type="chart"/>
          </p:nvPr>
        </p:nvSpPr>
        <p:spPr>
          <a:xfrm>
            <a:off x="281942" y="1447273"/>
            <a:ext cx="8506461" cy="304721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buNone/>
              <a:defRPr b="0" baseline="0" i="0" sz="150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dirty="0"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182883" y="205742"/>
            <a:ext cx="8673539" cy="997045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descr="AngleBackground_gold_RGB.png" id="6" name="Picture 5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21" y="4942418"/>
            <a:ext cx="1371600" cy="772583"/>
          </a:xfrm>
          <a:prstGeom prst="rect">
            <a:avLst/>
          </a:prstGeom>
        </p:spPr>
      </p:pic>
      <p:pic>
        <p:nvPicPr>
          <p:cNvPr descr="AngleBackground_gold_RGB.png" id="10" name="Picture 9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3450835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656F-35FE-4AC0-9D88-51596B5E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686F8-4295-4EEE-B4CD-EDD60CF9E124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3887391" y="822855"/>
            <a:ext cx="4629150" cy="4061354"/>
          </a:xfrm>
        </p:spPr>
        <p:txBody>
          <a:bodyPr numCol="1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50414-358B-4424-8EE3-271675E2153B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629841" y="1714500"/>
            <a:ext cx="2949178" cy="3176323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49D8-6FC9-464F-99F7-A6B8B88C06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A81B8-0EF4-4900-B9A6-410A9FC2092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2AB1D-10B8-4392-A978-D1B478D639E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13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7A50-24C7-4431-960F-17414D40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B2DEE-DEB3-4FD9-97B2-CC1D019CE8F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FA4-6680-4E06-A41B-0933CE9EA8D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B2B0-2F29-4AD2-BC29-FA6A8F9C1B0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FB6F-5439-4F6A-A037-ED22DAF492E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1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80FFE-9891-4CDA-9E84-BB11A5FB727B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6543675" y="304271"/>
            <a:ext cx="1971675" cy="484319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84BB4-6CCC-4FB4-A7D4-808C83CE70BA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628650" y="304271"/>
            <a:ext cx="5800725" cy="4843198"/>
          </a:xfrm>
        </p:spPr>
        <p:txBody>
          <a:bodyPr numCol="1"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5781-240D-497F-9AEC-34C375C9665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B8FF-534A-4F94-9950-49BF5826C99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A2FD-4C40-49AF-AB30-D92630E3397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88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274321" y="167641"/>
            <a:ext cx="8582099" cy="1048919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24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342887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685773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02865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37154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274321" y="1784866"/>
            <a:ext cx="8594551" cy="3015734"/>
          </a:xfrm>
          <a:prstGeom prst="rect">
            <a:avLst/>
          </a:prstGeom>
        </p:spPr>
        <p:txBody>
          <a:bodyPr numCol="1"/>
          <a:lstStyle>
            <a:lvl1pPr indent="0" marL="0">
              <a:lnSpc>
                <a:spcPct val="114000"/>
              </a:lnSpc>
              <a:spcBef>
                <a:spcPts val="540"/>
              </a:spcBef>
              <a:buFont typeface="Lucida Grande"/>
              <a:buNone/>
              <a:defRPr b="1" baseline="0" i="0" sz="3240">
                <a:solidFill>
                  <a:schemeClr val="accent4">
                    <a:lumMod val="10000"/>
                  </a:schemeClr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>
              <a:lnSpc>
                <a:spcPct val="114000"/>
              </a:lnSpc>
              <a:spcBef>
                <a:spcPts val="540"/>
              </a:spcBef>
              <a:defRPr b="0" baseline="0" i="0" sz="288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indent="-171443" marL="857216">
              <a:lnSpc>
                <a:spcPct val="114000"/>
              </a:lnSpc>
              <a:spcBef>
                <a:spcPts val="540"/>
              </a:spcBef>
              <a:buSzPct val="100000"/>
              <a:buFont typeface="Lucida Grande"/>
              <a:buChar char="&gt;"/>
              <a:defRPr b="0" baseline="0" i="0" sz="288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540"/>
              </a:spcBef>
              <a:defRPr b="0" baseline="0" i="0" sz="288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71443" marL="1542988">
              <a:lnSpc>
                <a:spcPct val="114000"/>
              </a:lnSpc>
              <a:spcBef>
                <a:spcPts val="540"/>
              </a:spcBef>
              <a:buFont typeface="Lucida Grande"/>
              <a:buChar char="&gt;"/>
              <a:defRPr b="0" baseline="0" i="0" sz="288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hasCustomPrompt="1" idx="12" sz="quarter" type="body"/>
          </p:nvPr>
        </p:nvSpPr>
        <p:spPr>
          <a:xfrm>
            <a:off x="274320" y="1216560"/>
            <a:ext cx="8679180" cy="568307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288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indent="0" marL="342887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685773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02865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37154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SUB-HEADER HERE (UNI SANS LIGHT, 32 PT.)</a:t>
            </a:r>
          </a:p>
        </p:txBody>
      </p:sp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1" y="5125261"/>
            <a:ext cx="2468880" cy="274320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2134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182883" y="205742"/>
            <a:ext cx="8673539" cy="997045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indent="0" marL="0">
              <a:lnSpc>
                <a:spcPct val="90000"/>
              </a:lnSpc>
              <a:buNone/>
              <a:defRPr b="0" baseline="0" i="0" sz="360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36 PT.)</a:t>
            </a:r>
          </a:p>
        </p:txBody>
      </p:sp>
      <p:pic>
        <p:nvPicPr>
          <p:cNvPr descr="AngleBackground_gold_RGB.png" id="6" name="Picture 5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21" y="4942418"/>
            <a:ext cx="1371600" cy="772583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24324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  <p:extLst>
      <p:ext uri="{BB962C8B-B14F-4D97-AF65-F5344CB8AC3E}">
        <p14:creationId xmlns:p14="http://schemas.microsoft.com/office/powerpoint/2010/main" val="397231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 numCol="1">
            <a:normAutofit/>
          </a:bodyPr>
          <a:lstStyle>
            <a:lvl1pPr>
              <a:defRPr sz="3600">
                <a:latin charset="0" panose="02000000000000000000" pitchFamily="2" typeface="Encode Sans Normal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 numCol="1"/>
          <a:lstStyle>
            <a:lvl1pPr algn="ctr" indent="0" marL="0">
              <a:buNone/>
              <a:defRPr b="1" sz="2700">
                <a:solidFill>
                  <a:srgbClr val="33006F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 indent="0" marL="342887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773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659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545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432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318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204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091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0978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671757" y="1578340"/>
            <a:ext cx="6972300" cy="2201463"/>
          </a:xfrm>
          <a:prstGeom prst="rect">
            <a:avLst/>
          </a:prstGeom>
        </p:spPr>
        <p:txBody>
          <a:bodyPr numCol="1">
            <a:normAutofit/>
          </a:bodyPr>
          <a:lstStyle>
            <a:lvl1pPr indent="0" marL="0">
              <a:lnSpc>
                <a:spcPct val="100000"/>
              </a:lnSpc>
              <a:buNone/>
              <a:defRPr b="0" baseline="0" i="0" sz="4167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indent="0" marL="38098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76197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1142954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52393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TITLE HERE</a:t>
            </a:r>
          </a:p>
          <a:p>
            <a:pPr lvl="0"/>
            <a:r>
              <a:rPr dirty="0" lang="en-US"/>
              <a:t>ENCODE NORMAL</a:t>
            </a:r>
          </a:p>
          <a:p>
            <a:pPr lvl="0"/>
            <a:r>
              <a:rPr dirty="0"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20000"/>
            <a:ext cx="1600200" cy="116417"/>
          </a:xfrm>
          <a:prstGeom prst="rect">
            <a:avLst/>
          </a:prstGeom>
        </p:spPr>
      </p:pic>
      <p:pic>
        <p:nvPicPr>
          <p:cNvPr descr="AngleBackground_gold_RGB.png" id="7" name="Picture 6"/>
          <p:cNvPicPr>
            <a:picLocks noChangeAspect="1"/>
          </p:cNvPicPr>
          <p:nvPr userDrawn="1"/>
        </p:nvPicPr>
        <p:blipFill rotWithShape="1">
          <a:blip cstate="print"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3" y="-169334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5" name="Picture 4"/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hasCustomPrompt="1" idx="10" sz="quarter" type="body"/>
          </p:nvPr>
        </p:nvSpPr>
        <p:spPr>
          <a:xfrm>
            <a:off x="251460" y="83821"/>
            <a:ext cx="8679180" cy="1133485"/>
          </a:xfrm>
          <a:prstGeom prst="rect">
            <a:avLst/>
          </a:prstGeom>
        </p:spPr>
        <p:txBody>
          <a:bodyPr anchor="ctr" numCol="1">
            <a:noAutofit/>
          </a:bodyPr>
          <a:lstStyle>
            <a:lvl1pPr algn="ctr" indent="0" marL="0">
              <a:lnSpc>
                <a:spcPct val="90000"/>
              </a:lnSpc>
              <a:buNone/>
              <a:defRPr b="0" baseline="0" i="0" sz="4000">
                <a:solidFill>
                  <a:srgbClr val="33006F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defRPr>
            </a:lvl1pPr>
            <a:lvl2pPr indent="0" marL="285728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indent="0" marL="571455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indent="0" marL="857182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indent="0" marL="1142909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dirty="0" lang="en-US"/>
              <a:t>HEADER HERE (ENCODE NORMAL BLACK, 40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hasCustomPrompt="1" idx="11" sz="quarter" type="body"/>
          </p:nvPr>
        </p:nvSpPr>
        <p:spPr>
          <a:xfrm>
            <a:off x="251460" y="1447271"/>
            <a:ext cx="8679180" cy="3346248"/>
          </a:xfrm>
          <a:prstGeom prst="rect">
            <a:avLst/>
          </a:prstGeom>
        </p:spPr>
        <p:txBody>
          <a:bodyPr numCol="1"/>
          <a:lstStyle>
            <a:lvl1pPr indent="0" marL="0">
              <a:buFont typeface="Lucida Grande"/>
              <a:buNone/>
              <a:defRPr b="0" baseline="0" i="0" sz="360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indent="-142863" marL="714318">
              <a:buSzPct val="100000"/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indent="-142863" marL="1285772">
              <a:buFont typeface="Lucida Grande"/>
              <a:buChar char="&gt;"/>
              <a:defRPr b="0" baseline="0" i="0" sz="320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dirty="0" lang="en-US"/>
              <a:t>Content here (Open Sans Light, 36 pt.)</a:t>
            </a:r>
          </a:p>
          <a:p>
            <a:pPr lvl="1"/>
            <a:r>
              <a:rPr dirty="0" lang="en-US"/>
              <a:t>Second level (Open Sans Light, 32)</a:t>
            </a:r>
          </a:p>
          <a:p>
            <a:pPr lvl="2"/>
            <a:r>
              <a:rPr dirty="0" lang="en-US"/>
              <a:t>Third level (Open Sans Light, 32)</a:t>
            </a:r>
          </a:p>
          <a:p>
            <a:pPr lvl="3"/>
            <a:r>
              <a:rPr dirty="0" lang="en-US"/>
              <a:t>Fourth level (Open Sans Light, 32)</a:t>
            </a:r>
          </a:p>
          <a:p>
            <a:pPr lvl="4"/>
            <a:r>
              <a:rPr dirty="0"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1182073857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0.xml" Type="http://schemas.openxmlformats.org/officeDocument/2006/relationships/slideLayout"/><Relationship Id="rId12" Target="../slideLayouts/slideLayout9.xml" Type="http://schemas.openxmlformats.org/officeDocument/2006/relationships/slideLayout"/><Relationship Id="rId11" Target="../slideLayouts/slideLayout8.xml" Type="http://schemas.openxmlformats.org/officeDocument/2006/relationships/slideLayout"/><Relationship Id="rId9" Target="../slideLayouts/slideLayout6.xml" Type="http://schemas.openxmlformats.org/officeDocument/2006/relationships/slideLayout"/><Relationship Id="rId10" Target="../slideLayouts/slideLayout7.xml" Type="http://schemas.openxmlformats.org/officeDocument/2006/relationships/slideLayout"/><Relationship Id="rId8" Target="../slideLayouts/slideLayout5.xml" Type="http://schemas.openxmlformats.org/officeDocument/2006/relationships/slideLayout"/><Relationship Id="rId7" Target="../slideLayouts/slideLayout4.xml" Type="http://schemas.openxmlformats.org/officeDocument/2006/relationships/slideLayout"/><Relationship Id="rId6" Target="../slideLayouts/slideLayout3.xml" Type="http://schemas.openxmlformats.org/officeDocument/2006/relationships/slideLayout"/><Relationship Id="rId5" Target="../slideLayouts/slideLayout2.xml" Type="http://schemas.openxmlformats.org/officeDocument/2006/relationships/slideLayout"/><Relationship Id="rId4" Target="../slideLayouts/slideLayout1.xml" Type="http://schemas.openxmlformats.org/officeDocument/2006/relationships/slideLayout"/><Relationship Id="rId3" Target="../tags/tag14.xml" Type="http://schemas.openxmlformats.org/officeDocument/2006/relationships/tags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7" Target="../slideLayouts/slideLayout15.xml" Type="http://schemas.openxmlformats.org/officeDocument/2006/relationships/slideLayout"/><Relationship Id="rId6" Target="../slideLayouts/slideLayout14.xml" Type="http://schemas.openxmlformats.org/officeDocument/2006/relationships/slideLayout"/><Relationship Id="rId5" Target="../slideLayouts/slideLayout13.xml" Type="http://schemas.openxmlformats.org/officeDocument/2006/relationships/slideLayout"/><Relationship Id="rId4" Target="../slideLayouts/slideLayout12.xml" Type="http://schemas.openxmlformats.org/officeDocument/2006/relationships/slideLayout"/><Relationship Id="rId3" Target="../slideLayouts/slideLayout11.xml" Type="http://schemas.openxmlformats.org/officeDocument/2006/relationships/slideLayout"/><Relationship Id="rId2" Target="../tags/tag22.xml" Type="http://schemas.openxmlformats.org/officeDocument/2006/relationships/tags"/><Relationship Id="rId1" Target="../theme/theme4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4" Target="../slideLayouts/slideLayout17.xml" Type="http://schemas.openxmlformats.org/officeDocument/2006/relationships/slideLayout"/><Relationship Id="rId3" Target="../slideLayouts/slideLayout16.xml" Type="http://schemas.openxmlformats.org/officeDocument/2006/relationships/slideLayout"/><Relationship Id="rId2" Target="../tags/tag4.xml" Type="http://schemas.openxmlformats.org/officeDocument/2006/relationships/tags"/><Relationship Id="rId1" Target="../theme/theme7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5" Target="../slideLayouts/slideLayout20.xml" Type="http://schemas.openxmlformats.org/officeDocument/2006/relationships/slideLayout"/><Relationship Id="rId4" Target="../slideLayouts/slideLayout19.xml" Type="http://schemas.openxmlformats.org/officeDocument/2006/relationships/slideLayout"/><Relationship Id="rId3" Target="../slideLayouts/slideLayout18.xml" Type="http://schemas.openxmlformats.org/officeDocument/2006/relationships/slideLayout"/><Relationship Id="rId2" Target="../tags/tag1.xml" Type="http://schemas.openxmlformats.org/officeDocument/2006/relationships/tags"/><Relationship Id="rId1" Target="../theme/theme8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8" Target="../slideLayouts/slideLayout26.xml" Type="http://schemas.openxmlformats.org/officeDocument/2006/relationships/slideLayout"/><Relationship Id="rId7" Target="../slideLayouts/slideLayout25.xml" Type="http://schemas.openxmlformats.org/officeDocument/2006/relationships/slideLayout"/><Relationship Id="rId6" Target="../slideLayouts/slideLayout24.xml" Type="http://schemas.openxmlformats.org/officeDocument/2006/relationships/slideLayout"/><Relationship Id="rId5" Target="../slideLayouts/slideLayout23.xml" Type="http://schemas.openxmlformats.org/officeDocument/2006/relationships/slideLayout"/><Relationship Id="rId4" Target="../slideLayouts/slideLayout22.xml" Type="http://schemas.openxmlformats.org/officeDocument/2006/relationships/slideLayout"/><Relationship Id="rId3" Target="../slideLayouts/slideLayout21.xml" Type="http://schemas.openxmlformats.org/officeDocument/2006/relationships/slideLayout"/><Relationship Id="rId2" Target="../tags/tag29.xml" Type="http://schemas.openxmlformats.org/officeDocument/2006/relationships/tags"/><Relationship Id="rId1" Target="../theme/theme2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6" Target="../slideLayouts/slideLayout31.xml" Type="http://schemas.openxmlformats.org/officeDocument/2006/relationships/slideLayout"/><Relationship Id="rId5" Target="../slideLayouts/slideLayout30.xml" Type="http://schemas.openxmlformats.org/officeDocument/2006/relationships/slideLayout"/><Relationship Id="rId4" Target="../slideLayouts/slideLayout29.xml" Type="http://schemas.openxmlformats.org/officeDocument/2006/relationships/slideLayout"/><Relationship Id="rId3" Target="../slideLayouts/slideLayout28.xml" Type="http://schemas.openxmlformats.org/officeDocument/2006/relationships/slideLayout"/><Relationship Id="rId2" Target="../slideLayouts/slideLayout27.xml" Type="http://schemas.openxmlformats.org/officeDocument/2006/relationships/slideLayout"/><Relationship Id="rId1" Target="../theme/theme5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43.xml" Type="http://schemas.openxmlformats.org/officeDocument/2006/relationships/slideLayout"/><Relationship Id="rId12" Target="../slideLayouts/slideLayout42.xml" Type="http://schemas.openxmlformats.org/officeDocument/2006/relationships/slideLayout"/><Relationship Id="rId11" Target="../slideLayouts/slideLayout41.xml" Type="http://schemas.openxmlformats.org/officeDocument/2006/relationships/slideLayout"/><Relationship Id="rId10" Target="../slideLayouts/slideLayout40.xml" Type="http://schemas.openxmlformats.org/officeDocument/2006/relationships/slideLayout"/><Relationship Id="rId9" Target="../slideLayouts/slideLayout39.xml" Type="http://schemas.openxmlformats.org/officeDocument/2006/relationships/slideLayout"/><Relationship Id="rId8" Target="../slideLayouts/slideLayout38.xml" Type="http://schemas.openxmlformats.org/officeDocument/2006/relationships/slideLayout"/><Relationship Id="rId7" Target="../slideLayouts/slideLayout37.xml" Type="http://schemas.openxmlformats.org/officeDocument/2006/relationships/slideLayout"/><Relationship Id="rId6" Target="../slideLayouts/slideLayout36.xml" Type="http://schemas.openxmlformats.org/officeDocument/2006/relationships/slideLayout"/><Relationship Id="rId5" Target="../slideLayouts/slideLayout35.xml" Type="http://schemas.openxmlformats.org/officeDocument/2006/relationships/slideLayout"/><Relationship Id="rId4" Target="../slideLayouts/slideLayout34.xml" Type="http://schemas.openxmlformats.org/officeDocument/2006/relationships/slideLayout"/><Relationship Id="rId3" Target="../slideLayouts/slideLayout33.xml" Type="http://schemas.openxmlformats.org/officeDocument/2006/relationships/slideLayout"/><Relationship Id="rId2" Target="../slideLayouts/slideLayout32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gleBackground_gold_RGB.png" id="7" name="Picture 6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55293526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xStyles>
    <p:titleStyle>
      <a:lvl1pPr algn="ctr" defTabSz="285728" eaLnBrk="1" hangingPunct="1" latinLnBrk="0" rtl="0">
        <a:spcBef>
          <a:spcPct val="0"/>
        </a:spcBef>
        <a:buNone/>
        <a:defRPr b="0" i="0" kern="1200" sz="3000" u="none">
          <a:solidFill>
            <a:schemeClr val="tx1"/>
          </a:solidFill>
          <a:latin charset="0" panose="020B0606030504020204" pitchFamily="34" typeface="Open Sans"/>
          <a:ea charset="0" panose="020B0606030504020204" pitchFamily="34" typeface="Open Sans"/>
          <a:cs charset="0" panose="020B0606030504020204" pitchFamily="34" typeface="Open Sans"/>
        </a:defRPr>
      </a:lvl1pPr>
    </p:titleStyle>
    <p:bodyStyle>
      <a:lvl1pPr algn="l" defTabSz="285728" eaLnBrk="1" hangingPunct="1" indent="-214295" latinLnBrk="0" marL="214295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indent="-178579" latinLnBrk="0" marL="464306" rtl="0">
        <a:spcBef>
          <a:spcPct val="20000"/>
        </a:spcBef>
        <a:buFont typeface="Arial"/>
        <a:buChar char="–"/>
        <a:defRPr kern="1200" sz="1750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indent="-142863" latinLnBrk="0" marL="714318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indent="-142863" latinLnBrk="0" marL="1000045" rtl="0">
        <a:spcBef>
          <a:spcPct val="20000"/>
        </a:spcBef>
        <a:buFont typeface="Arial"/>
        <a:buChar char="–"/>
        <a:defRPr kern="1200" sz="1250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indent="-142863" latinLnBrk="0" marL="1285772" rtl="0">
        <a:spcBef>
          <a:spcPct val="20000"/>
        </a:spcBef>
        <a:buFont typeface="Arial"/>
        <a:buChar char="»"/>
        <a:defRPr kern="1200" sz="1250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indent="-142863" latinLnBrk="0" marL="1571499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indent="-142863" latinLnBrk="0" marL="1857227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indent="-142863" latinLnBrk="0" marL="2142954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indent="-142863" latinLnBrk="0" marL="2428681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285728" eaLnBrk="1" hangingPunct="1" latinLnBrk="0" marL="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latinLnBrk="0" marL="285728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latinLnBrk="0" marL="571455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latinLnBrk="0" marL="857182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latinLnBrk="0" marL="1142909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latinLnBrk="0" marL="1428636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latinLnBrk="0" marL="1714364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latinLnBrk="0" marL="200009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latinLnBrk="0" marL="2285817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  <p:extLst>
      <p:ext uri="{BB962C8B-B14F-4D97-AF65-F5344CB8AC3E}">
        <p14:creationId xmlns:p14="http://schemas.microsoft.com/office/powerpoint/2010/main" val="26096207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ctr" defTabSz="285728" eaLnBrk="1" hangingPunct="1" latinLnBrk="0" rtl="0">
        <a:spcBef>
          <a:spcPct val="0"/>
        </a:spcBef>
        <a:buNone/>
        <a:defRPr kern="1200" sz="27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285728" eaLnBrk="1" hangingPunct="1" indent="-214295" latinLnBrk="0" marL="214295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indent="-178579" latinLnBrk="0" marL="464306" rtl="0">
        <a:spcBef>
          <a:spcPct val="20000"/>
        </a:spcBef>
        <a:buFont typeface="Arial"/>
        <a:buChar char="–"/>
        <a:defRPr kern="1200" sz="1750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indent="-142863" latinLnBrk="0" marL="714318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indent="-142863" latinLnBrk="0" marL="1000045" rtl="0">
        <a:spcBef>
          <a:spcPct val="20000"/>
        </a:spcBef>
        <a:buFont typeface="Arial"/>
        <a:buChar char="–"/>
        <a:defRPr kern="1200" sz="1250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indent="-142863" latinLnBrk="0" marL="1285772" rtl="0">
        <a:spcBef>
          <a:spcPct val="20000"/>
        </a:spcBef>
        <a:buFont typeface="Arial"/>
        <a:buChar char="»"/>
        <a:defRPr kern="1200" sz="1250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indent="-142863" latinLnBrk="0" marL="1571499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indent="-142863" latinLnBrk="0" marL="1857227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indent="-142863" latinLnBrk="0" marL="2142954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indent="-142863" latinLnBrk="0" marL="2428681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285728" eaLnBrk="1" hangingPunct="1" latinLnBrk="0" marL="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latinLnBrk="0" marL="285728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latinLnBrk="0" marL="571455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latinLnBrk="0" marL="857182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latinLnBrk="0" marL="1142909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latinLnBrk="0" marL="1428636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latinLnBrk="0" marL="1714364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latinLnBrk="0" marL="200009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latinLnBrk="0" marL="2285817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  <p:extLst>
      <p:ext uri="{BB962C8B-B14F-4D97-AF65-F5344CB8AC3E}">
        <p14:creationId xmlns:p14="http://schemas.microsoft.com/office/powerpoint/2010/main" val="38249558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3" r:id="rId3"/>
    <p:sldLayoutId id="2147483664" r:id="rId4"/>
  </p:sldLayoutIdLst>
  <p:txStyles>
    <p:titleStyle>
      <a:lvl1pPr algn="ctr" defTabSz="285728" eaLnBrk="1" hangingPunct="1" latinLnBrk="0" rtl="0">
        <a:spcBef>
          <a:spcPct val="0"/>
        </a:spcBef>
        <a:buNone/>
        <a:defRPr kern="1200" sz="27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285728" eaLnBrk="1" hangingPunct="1" indent="-214295" latinLnBrk="0" marL="214295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indent="-178579" latinLnBrk="0" marL="464306" rtl="0">
        <a:spcBef>
          <a:spcPct val="20000"/>
        </a:spcBef>
        <a:buFont typeface="Arial"/>
        <a:buChar char="–"/>
        <a:defRPr kern="1200" sz="1750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indent="-142863" latinLnBrk="0" marL="714318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indent="-142863" latinLnBrk="0" marL="1000045" rtl="0">
        <a:spcBef>
          <a:spcPct val="20000"/>
        </a:spcBef>
        <a:buFont typeface="Arial"/>
        <a:buChar char="–"/>
        <a:defRPr kern="1200" sz="1250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indent="-142863" latinLnBrk="0" marL="1285772" rtl="0">
        <a:spcBef>
          <a:spcPct val="20000"/>
        </a:spcBef>
        <a:buFont typeface="Arial"/>
        <a:buChar char="»"/>
        <a:defRPr kern="1200" sz="1250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indent="-142863" latinLnBrk="0" marL="1571499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indent="-142863" latinLnBrk="0" marL="1857227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indent="-142863" latinLnBrk="0" marL="2142954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indent="-142863" latinLnBrk="0" marL="2428681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285728" eaLnBrk="1" hangingPunct="1" latinLnBrk="0" marL="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latinLnBrk="0" marL="285728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latinLnBrk="0" marL="571455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latinLnBrk="0" marL="857182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latinLnBrk="0" marL="1142909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latinLnBrk="0" marL="1428636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latinLnBrk="0" marL="1714364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latinLnBrk="0" marL="200009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latinLnBrk="0" marL="2285817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  <p:extLst>
      <p:ext uri="{BB962C8B-B14F-4D97-AF65-F5344CB8AC3E}">
        <p14:creationId xmlns:p14="http://schemas.microsoft.com/office/powerpoint/2010/main" val="3169935481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5" r:id="rId3"/>
    <p:sldLayoutId id="2147483666" r:id="rId4"/>
    <p:sldLayoutId id="2147483667" r:id="rId5"/>
  </p:sldLayoutIdLst>
  <p:txStyles>
    <p:titleStyle>
      <a:lvl1pPr algn="ctr" defTabSz="285728" eaLnBrk="1" hangingPunct="1" latinLnBrk="0" rtl="0">
        <a:spcBef>
          <a:spcPct val="0"/>
        </a:spcBef>
        <a:buNone/>
        <a:defRPr kern="1200" sz="27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285728" eaLnBrk="1" hangingPunct="1" indent="-214295" latinLnBrk="0" marL="214295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indent="-178579" latinLnBrk="0" marL="464306" rtl="0">
        <a:spcBef>
          <a:spcPct val="20000"/>
        </a:spcBef>
        <a:buFont typeface="Arial"/>
        <a:buChar char="–"/>
        <a:defRPr kern="1200" sz="1750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indent="-142863" latinLnBrk="0" marL="714318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indent="-142863" latinLnBrk="0" marL="1000045" rtl="0">
        <a:spcBef>
          <a:spcPct val="20000"/>
        </a:spcBef>
        <a:buFont typeface="Arial"/>
        <a:buChar char="–"/>
        <a:defRPr kern="1200" sz="1250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indent="-142863" latinLnBrk="0" marL="1285772" rtl="0">
        <a:spcBef>
          <a:spcPct val="20000"/>
        </a:spcBef>
        <a:buFont typeface="Arial"/>
        <a:buChar char="»"/>
        <a:defRPr kern="1200" sz="1250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indent="-142863" latinLnBrk="0" marL="1571499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indent="-142863" latinLnBrk="0" marL="1857227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indent="-142863" latinLnBrk="0" marL="2142954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indent="-142863" latinLnBrk="0" marL="2428681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285728" eaLnBrk="1" hangingPunct="1" latinLnBrk="0" marL="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latinLnBrk="0" marL="285728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latinLnBrk="0" marL="571455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latinLnBrk="0" marL="857182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latinLnBrk="0" marL="1142909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latinLnBrk="0" marL="1428636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latinLnBrk="0" marL="1714364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latinLnBrk="0" marL="200009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latinLnBrk="0" marL="2285817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  <p:extLst>
      <p:ext uri="{BB962C8B-B14F-4D97-AF65-F5344CB8AC3E}">
        <p14:creationId xmlns:p14="http://schemas.microsoft.com/office/powerpoint/2010/main" val="207406598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xStyles>
    <p:titleStyle>
      <a:lvl1pPr algn="ctr" defTabSz="285728" eaLnBrk="1" hangingPunct="1" latinLnBrk="0" rtl="0">
        <a:spcBef>
          <a:spcPct val="0"/>
        </a:spcBef>
        <a:buNone/>
        <a:defRPr kern="1200" sz="27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285728" eaLnBrk="1" hangingPunct="1" indent="-214295" latinLnBrk="0" marL="214295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indent="-178579" latinLnBrk="0" marL="464306" rtl="0">
        <a:spcBef>
          <a:spcPct val="20000"/>
        </a:spcBef>
        <a:buFont typeface="Arial"/>
        <a:buChar char="–"/>
        <a:defRPr kern="1200" sz="1750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indent="-142863" latinLnBrk="0" marL="714318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indent="-142863" latinLnBrk="0" marL="1000045" rtl="0">
        <a:spcBef>
          <a:spcPct val="20000"/>
        </a:spcBef>
        <a:buFont typeface="Arial"/>
        <a:buChar char="–"/>
        <a:defRPr kern="1200" sz="1250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indent="-142863" latinLnBrk="0" marL="1285772" rtl="0">
        <a:spcBef>
          <a:spcPct val="20000"/>
        </a:spcBef>
        <a:buFont typeface="Arial"/>
        <a:buChar char="»"/>
        <a:defRPr kern="1200" sz="1250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indent="-142863" latinLnBrk="0" marL="1571499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indent="-142863" latinLnBrk="0" marL="1857227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indent="-142863" latinLnBrk="0" marL="2142954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indent="-142863" latinLnBrk="0" marL="2428681" rtl="0">
        <a:spcBef>
          <a:spcPct val="20000"/>
        </a:spcBef>
        <a:buFont typeface="Arial"/>
        <a:buChar char="•"/>
        <a:defRPr kern="1200" sz="12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285728" eaLnBrk="1" hangingPunct="1" latinLnBrk="0" marL="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1pPr>
      <a:lvl2pPr algn="l" defTabSz="285728" eaLnBrk="1" hangingPunct="1" latinLnBrk="0" marL="285728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2pPr>
      <a:lvl3pPr algn="l" defTabSz="285728" eaLnBrk="1" hangingPunct="1" latinLnBrk="0" marL="571455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3pPr>
      <a:lvl4pPr algn="l" defTabSz="285728" eaLnBrk="1" hangingPunct="1" latinLnBrk="0" marL="857182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4pPr>
      <a:lvl5pPr algn="l" defTabSz="285728" eaLnBrk="1" hangingPunct="1" latinLnBrk="0" marL="1142909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5pPr>
      <a:lvl6pPr algn="l" defTabSz="285728" eaLnBrk="1" hangingPunct="1" latinLnBrk="0" marL="1428636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6pPr>
      <a:lvl7pPr algn="l" defTabSz="285728" eaLnBrk="1" hangingPunct="1" latinLnBrk="0" marL="1714364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7pPr>
      <a:lvl8pPr algn="l" defTabSz="285728" eaLnBrk="1" hangingPunct="1" latinLnBrk="0" marL="2000090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8pPr>
      <a:lvl9pPr algn="l" defTabSz="285728" eaLnBrk="1" hangingPunct="1" latinLnBrk="0" marL="2285817" rtl="0">
        <a:defRPr kern="1200" sz="112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95380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380985" eaLnBrk="1" hangingPunct="1" latinLnBrk="0" rtl="0">
        <a:spcBef>
          <a:spcPct val="0"/>
        </a:spcBef>
        <a:buNone/>
        <a:defRPr kern="1200" sz="3667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80985" eaLnBrk="1" hangingPunct="1" indent="-285739" latinLnBrk="0" marL="285739" rtl="0">
        <a:spcBef>
          <a:spcPct val="20000"/>
        </a:spcBef>
        <a:buFont typeface="Arial"/>
        <a:buChar char="•"/>
        <a:defRPr kern="1200" sz="2667">
          <a:solidFill>
            <a:schemeClr val="tx1"/>
          </a:solidFill>
          <a:latin typeface="+mn-lt"/>
          <a:ea typeface="+mn-ea"/>
          <a:cs typeface="+mn-cs"/>
        </a:defRPr>
      </a:lvl1pPr>
      <a:lvl2pPr algn="l" defTabSz="380985" eaLnBrk="1" hangingPunct="1" indent="-238115" latinLnBrk="0" marL="619100" rtl="0">
        <a:spcBef>
          <a:spcPct val="20000"/>
        </a:spcBef>
        <a:buFont typeface="Arial"/>
        <a:buChar char="–"/>
        <a:defRPr kern="1200" sz="2333">
          <a:solidFill>
            <a:schemeClr val="tx1"/>
          </a:solidFill>
          <a:latin typeface="+mn-lt"/>
          <a:ea typeface="+mn-ea"/>
          <a:cs typeface="+mn-cs"/>
        </a:defRPr>
      </a:lvl2pPr>
      <a:lvl3pPr algn="l" defTabSz="380985" eaLnBrk="1" hangingPunct="1" indent="-190492" latinLnBrk="0" marL="952462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380985" eaLnBrk="1" hangingPunct="1" indent="-190492" latinLnBrk="0" marL="1333447" rtl="0">
        <a:spcBef>
          <a:spcPct val="20000"/>
        </a:spcBef>
        <a:buFont typeface="Arial"/>
        <a:buChar char="–"/>
        <a:defRPr kern="1200" sz="1667">
          <a:solidFill>
            <a:schemeClr val="tx1"/>
          </a:solidFill>
          <a:latin typeface="+mn-lt"/>
          <a:ea typeface="+mn-ea"/>
          <a:cs typeface="+mn-cs"/>
        </a:defRPr>
      </a:lvl4pPr>
      <a:lvl5pPr algn="l" defTabSz="380985" eaLnBrk="1" hangingPunct="1" indent="-190492" latinLnBrk="0" marL="1714431" rtl="0">
        <a:spcBef>
          <a:spcPct val="20000"/>
        </a:spcBef>
        <a:buFont typeface="Arial"/>
        <a:buChar char="»"/>
        <a:defRPr kern="1200" sz="1667">
          <a:solidFill>
            <a:schemeClr val="tx1"/>
          </a:solidFill>
          <a:latin typeface="+mn-lt"/>
          <a:ea typeface="+mn-ea"/>
          <a:cs typeface="+mn-cs"/>
        </a:defRPr>
      </a:lvl5pPr>
      <a:lvl6pPr algn="l" defTabSz="380985" eaLnBrk="1" hangingPunct="1" indent="-190492" latinLnBrk="0" marL="2095416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6pPr>
      <a:lvl7pPr algn="l" defTabSz="380985" eaLnBrk="1" hangingPunct="1" indent="-190492" latinLnBrk="0" marL="2476401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7pPr>
      <a:lvl8pPr algn="l" defTabSz="380985" eaLnBrk="1" hangingPunct="1" indent="-190492" latinLnBrk="0" marL="2857386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8pPr>
      <a:lvl9pPr algn="l" defTabSz="380985" eaLnBrk="1" hangingPunct="1" indent="-190492" latinLnBrk="0" marL="3238370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80985" eaLnBrk="1" hangingPunct="1" latinLnBrk="0" marL="0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1pPr>
      <a:lvl2pPr algn="l" defTabSz="380985" eaLnBrk="1" hangingPunct="1" latinLnBrk="0" marL="380985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2pPr>
      <a:lvl3pPr algn="l" defTabSz="380985" eaLnBrk="1" hangingPunct="1" latinLnBrk="0" marL="761970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380985" eaLnBrk="1" hangingPunct="1" latinLnBrk="0" marL="1142954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80985" eaLnBrk="1" hangingPunct="1" latinLnBrk="0" marL="1523939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80985" eaLnBrk="1" hangingPunct="1" latinLnBrk="0" marL="1904924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80985" eaLnBrk="1" hangingPunct="1" latinLnBrk="0" marL="2285909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80985" eaLnBrk="1" hangingPunct="1" latinLnBrk="0" marL="2666893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80985" eaLnBrk="1" hangingPunct="1" latinLnBrk="0" marL="3047878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EDA48-E7B9-4EAE-A157-55947FF8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D4AF-5F42-41A1-BA3A-D7423E9573D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DFC5-447E-4CAC-B55C-439F1305F6F1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BA61-91B1-4DF8-AD1B-141DE61F883E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8FB9-F3B7-4A05-8EBE-C23B8945FD8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6E80-E273-494F-A3B9-2D9B3A2817F6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04E7-2991-4107-A4B2-C25EC4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775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kern="1200" sz="21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tags/tag31.xml" Type="http://schemas.openxmlformats.org/officeDocument/2006/relationships/tags"/><Relationship Id="rId2" Target="../notesSlides/notesSlide1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33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33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7" Target="../media/image21.png" Type="http://schemas.openxmlformats.org/officeDocument/2006/relationships/image"/><Relationship Id="rId6" Target="../media/image20.png" Type="http://schemas.openxmlformats.org/officeDocument/2006/relationships/image"/><Relationship Id="rId5" Target="../media/image19.png" Type="http://schemas.openxmlformats.org/officeDocument/2006/relationships/image"/><Relationship Id="rId4" Target="../media/image18.png" Type="http://schemas.openxmlformats.org/officeDocument/2006/relationships/image"/><Relationship Id="rId3" Target="../media/image17.png" Type="http://schemas.openxmlformats.org/officeDocument/2006/relationships/image"/><Relationship Id="rId2" Target="../media/image16.png" Type="http://schemas.openxmlformats.org/officeDocument/2006/relationships/image"/><Relationship Id="rId1" Target="../slideLayouts/slideLayout33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22.png" Type="http://schemas.openxmlformats.org/officeDocument/2006/relationships/image"/><Relationship Id="rId1" Target="../slideLayouts/slideLayout33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33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33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6" Target="../embeddings/oleObject1.bin" Type="http://schemas.openxmlformats.org/officeDocument/2006/relationships/oleObject"/><Relationship Id="rId7" Target="../media/image23.wmf" Type="http://schemas.openxmlformats.org/officeDocument/2006/relationships/image"/><Relationship Id="rId4" Target="../embeddings/oleObject1.bin" Type="http://schemas.openxmlformats.org/officeDocument/2006/relationships/oleObject"/><Relationship Id="rId2" Target="../drawings/vmlDrawing1.vml" Type="http://schemas.openxmlformats.org/officeDocument/2006/relationships/vmlDrawing"/><Relationship Id="rId1" Target="../slideLayouts/slideLayout33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33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tags/tag33.xml" Type="http://schemas.openxmlformats.org/officeDocument/2006/relationships/tags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tags/tag34.xml" Type="http://schemas.openxmlformats.org/officeDocument/2006/relationships/tags"/><Relationship Id="rId2" Target="../notesSlides/notesSlide7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../media/image12.png" Type="http://schemas.openxmlformats.org/officeDocument/2006/relationships/image"/><Relationship Id="rId3" Target="../media/image11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8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tags/tag35.xml" Type="http://schemas.openxmlformats.org/officeDocument/2006/relationships/tags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tags/tag36.xml" Type="http://schemas.openxmlformats.org/officeDocument/2006/relationships/tags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tags/tag37.xml" Type="http://schemas.openxmlformats.org/officeDocument/2006/relationships/tags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3" Target="../tags/tag38.xml" Type="http://schemas.openxmlformats.org/officeDocument/2006/relationships/tags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5" Target="../tags/tag39.xml" Type="http://schemas.openxmlformats.org/officeDocument/2006/relationships/tags"/><Relationship Id="rId4" Target="../media/image25.png" Type="http://schemas.openxmlformats.org/officeDocument/2006/relationships/image"/><Relationship Id="rId3" Target="../media/image24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3" Target="../tags/tag40.xml" Type="http://schemas.openxmlformats.org/officeDocument/2006/relationships/tags"/><Relationship Id="rId2" Target="../notesSlides/notesSlide13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3" Target="../tags/tag41.xml" Type="http://schemas.openxmlformats.org/officeDocument/2006/relationships/tags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3" Target="../tags/tag42.xml" Type="http://schemas.openxmlformats.org/officeDocument/2006/relationships/tags"/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tags/tag43.xml" Type="http://schemas.openxmlformats.org/officeDocument/2006/relationships/tags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3" Target="../tags/tag44.xml" Type="http://schemas.openxmlformats.org/officeDocument/2006/relationships/tags"/><Relationship Id="rId2" Target="../notesSlides/notesSlide17.xml" Type="http://schemas.openxmlformats.org/officeDocument/2006/relationships/notesSlide"/><Relationship Id="rId1" Target="../slideLayouts/slideLayout2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8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3" Target="../tags/tag45.xml" Type="http://schemas.openxmlformats.org/officeDocument/2006/relationships/tags"/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3" Target="../tags/tag46.xml" Type="http://schemas.openxmlformats.org/officeDocument/2006/relationships/tags"/><Relationship Id="rId2" Target="../notesSlides/notesSlide19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3" Target="../tags/tag47.xml" Type="http://schemas.openxmlformats.org/officeDocument/2006/relationships/tags"/><Relationship Id="rId2" Target="../notesSlides/notesSlide2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3" Target="../tags/tag48.xml" Type="http://schemas.openxmlformats.org/officeDocument/2006/relationships/tags"/><Relationship Id="rId2" Target="../notesSlides/notesSlide21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3" Target="../tags/tag49.xml" Type="http://schemas.openxmlformats.org/officeDocument/2006/relationships/tags"/><Relationship Id="rId2" Target="../notesSlides/notesSlide2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2" Target="../notesSlides/notesSlide2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3" Target="../tags/tag50.xml" Type="http://schemas.openxmlformats.org/officeDocument/2006/relationships/tags"/><Relationship Id="rId2" Target="../notesSlides/notesSlide2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3" Target="../tags/tag51.xml" Type="http://schemas.openxmlformats.org/officeDocument/2006/relationships/tags"/><Relationship Id="rId2" Target="../notesSlides/notesSlide25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4" Target="../tags/tag52.xml" Type="http://schemas.openxmlformats.org/officeDocument/2006/relationships/tags"/><Relationship Id="rId3" Target="../media/image26.tmp" Type="http://schemas.openxmlformats.org/officeDocument/2006/relationships/image"/><Relationship Id="rId2" Target="../notesSlides/notesSlide26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3" Target="../tags/tag53.xml" Type="http://schemas.openxmlformats.org/officeDocument/2006/relationships/tags"/><Relationship Id="rId2" Target="../notesSlides/notesSlide2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3" Target="../tags/tag54.xml" Type="http://schemas.openxmlformats.org/officeDocument/2006/relationships/tags"/><Relationship Id="rId2" Target="../notesSlides/notesSlide2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3" Target="../tags/tag55.xml" Type="http://schemas.openxmlformats.org/officeDocument/2006/relationships/tags"/><Relationship Id="rId2" Target="../notesSlides/notesSlide2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3" Target="../tags/tag56.xml" Type="http://schemas.openxmlformats.org/officeDocument/2006/relationships/tags"/><Relationship Id="rId2" Target="../notesSlides/notesSlide3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4" Target="../tags/tag57.xml" Type="http://schemas.openxmlformats.org/officeDocument/2006/relationships/tags"/><Relationship Id="rId3" Target="../media/image27.tmp" Type="http://schemas.openxmlformats.org/officeDocument/2006/relationships/image"/><Relationship Id="rId2" Target="../notesSlides/notesSlide31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9" Target="../tags/tag58.xml" Type="http://schemas.openxmlformats.org/officeDocument/2006/relationships/tags"/><Relationship Id="rId8" Target="../media/image21.png" Type="http://schemas.openxmlformats.org/officeDocument/2006/relationships/image"/><Relationship Id="rId7" Target="../media/image20.png" Type="http://schemas.openxmlformats.org/officeDocument/2006/relationships/image"/><Relationship Id="rId6" Target="../media/image19.png" Type="http://schemas.openxmlformats.org/officeDocument/2006/relationships/image"/><Relationship Id="rId5" Target="../media/image18.png" Type="http://schemas.openxmlformats.org/officeDocument/2006/relationships/image"/><Relationship Id="rId4" Target="../media/image17.png" Type="http://schemas.openxmlformats.org/officeDocument/2006/relationships/image"/><Relationship Id="rId3" Target="../media/image16.png" Type="http://schemas.openxmlformats.org/officeDocument/2006/relationships/image"/><Relationship Id="rId2" Target="../notesSlides/notesSlide32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3" Target="../tags/tag59.xml" Type="http://schemas.openxmlformats.org/officeDocument/2006/relationships/tags"/><Relationship Id="rId2" Target="../notesSlides/notesSlide33.xml" Type="http://schemas.openxmlformats.org/officeDocument/2006/relationships/notesSlide"/><Relationship Id="rId1" Target="../slideLayouts/slideLayout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3" Target="../tags/tag60.xml" Type="http://schemas.openxmlformats.org/officeDocument/2006/relationships/tags"/><Relationship Id="rId2" Target="../notesSlides/notesSlide34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3" Target="../tags/tag61.xml" Type="http://schemas.openxmlformats.org/officeDocument/2006/relationships/tags"/><Relationship Id="rId2" Target="../notesSlides/notesSlide35.xml" Type="http://schemas.openxmlformats.org/officeDocument/2006/relationships/notesSlide"/><Relationship Id="rId1" Target="../slideLayouts/slideLayout26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3" Target="../tags/tag62.xml" Type="http://schemas.openxmlformats.org/officeDocument/2006/relationships/tags"/><Relationship Id="rId2" Target="../notesSlides/notesSlide3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3" Target="../tags/tag63.xml" Type="http://schemas.openxmlformats.org/officeDocument/2006/relationships/tags"/><Relationship Id="rId2" Target="../notesSlides/notesSlide3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3" Target="../tags/tag64.xml" Type="http://schemas.openxmlformats.org/officeDocument/2006/relationships/tags"/><Relationship Id="rId2" Target="../notesSlides/notesSlide3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3" Target="../tags/tag65.xml" Type="http://schemas.openxmlformats.org/officeDocument/2006/relationships/tags"/><Relationship Id="rId2" Target="../notesSlides/notesSlide3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3" Target="../tags/tag66.xml" Type="http://schemas.openxmlformats.org/officeDocument/2006/relationships/tags"/><Relationship Id="rId2" Target="../notesSlides/notesSlide4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3" Target="../tags/tag67.xml" Type="http://schemas.openxmlformats.org/officeDocument/2006/relationships/tags"/><Relationship Id="rId2" Target="../notesSlides/notesSlide41.xml" Type="http://schemas.openxmlformats.org/officeDocument/2006/relationships/notesSlide"/><Relationship Id="rId1" Target="../slideLayouts/slideLayout1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3" Target="../tags/tag68.xml" Type="http://schemas.openxmlformats.org/officeDocument/2006/relationships/tags"/><Relationship Id="rId2" Target="../notesSlides/notesSlide42.xml" Type="http://schemas.openxmlformats.org/officeDocument/2006/relationships/notesSlide"/><Relationship Id="rId1" Target="../slideLayouts/slideLayout20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13.jpg" Type="http://schemas.openxmlformats.org/officeDocument/2006/relationships/image"/><Relationship Id="rId1" Target="../slideLayouts/slideLayout3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9" Target="../tags/tag32.xml" Type="http://schemas.openxmlformats.org/officeDocument/2006/relationships/tags"/><Relationship Id="rId8" Target="../diagrams/drawing1.xml" Type="http://schemas.microsoft.com/office/2007/relationships/diagramDrawing"/><Relationship Id="rId7" Target="../diagrams/quickStyle1.xml" Type="http://schemas.openxmlformats.org/officeDocument/2006/relationships/diagramQuickStyle"/><Relationship Id="rId6" Target="../diagrams/layout1.xml" Type="http://schemas.openxmlformats.org/officeDocument/2006/relationships/diagramLayout"/><Relationship Id="rId5" Target="../diagrams/data1.xml" Type="http://schemas.openxmlformats.org/officeDocument/2006/relationships/diagramData"/><Relationship Id="rId4" Target="../diagrams/colors1.xml" Type="http://schemas.openxmlformats.org/officeDocument/2006/relationships/diagramColors"/><Relationship Id="rId3" Target="../media/image14.jp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4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979885" y="1713542"/>
            <a:ext cx="7313896" cy="2201463"/>
          </a:xfrm>
        </p:spPr>
        <p:txBody>
          <a:bodyPr numCol="1">
            <a:normAutofit/>
          </a:bodyPr>
          <a:lstStyle/>
          <a:p>
            <a:pPr algn="ctr"/>
            <a:r>
              <a:rPr dirty="0" lang="en-US"/>
              <a:t>Tidy Data and Code Overview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Using R to tidy data and code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012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BDB20-A322-499B-9354-DD0B33141F9E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099110">
            <a:off x="16" y="285757"/>
            <a:ext cx="3476678" cy="5143493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1" y="1872088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8DE3D6-62C1-4144-B201-9548BB47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853" y="400608"/>
            <a:ext cx="4939868" cy="964620"/>
          </a:xfrm>
        </p:spPr>
        <p:txBody>
          <a:bodyPr anchor="b" numCol="1">
            <a:normAutofit/>
          </a:bodyPr>
          <a:lstStyle/>
          <a:p>
            <a:r>
              <a:rPr b="1" dirty="0" lang="en-US">
                <a:latin charset="0" panose="04020705040A02060702" pitchFamily="82" typeface="Algerian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E793-7A6F-4B96-80EC-EE0E28E1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18" y="1365228"/>
            <a:ext cx="5997045" cy="3622221"/>
          </a:xfrm>
        </p:spPr>
        <p:txBody>
          <a:bodyPr numCol="1">
            <a:normAutofit fontScale="92500"/>
          </a:bodyPr>
          <a:lstStyle/>
          <a:p>
            <a:pPr indent="0" marL="0">
              <a:buNone/>
            </a:pPr>
            <a:r>
              <a:rPr dirty="0" lang="en-US" sz="3500"/>
              <a:t>What house should I buy?</a:t>
            </a:r>
          </a:p>
          <a:p>
            <a:r>
              <a:rPr dirty="0" lang="en-US" sz="2400"/>
              <a:t>Evaluation criteria:</a:t>
            </a:r>
          </a:p>
          <a:p>
            <a:pPr indent="-385763" lvl="1" marL="728663">
              <a:buFont typeface="+mj-lt"/>
              <a:buAutoNum type="arabicPeriod"/>
            </a:pPr>
            <a:r>
              <a:rPr dirty="0" lang="en-US" sz="2400"/>
              <a:t>4+ bed, 3+ bath</a:t>
            </a:r>
          </a:p>
          <a:p>
            <a:pPr indent="-385763" lvl="1" marL="728663">
              <a:buFont typeface="+mj-lt"/>
              <a:buAutoNum type="arabicPeriod"/>
            </a:pPr>
            <a:r>
              <a:rPr dirty="0" lang="en-US" sz="2400"/>
              <a:t>&gt; 4,000 </a:t>
            </a:r>
            <a:r>
              <a:rPr dirty="0" err="1" lang="en-US" sz="2400"/>
              <a:t>sq</a:t>
            </a:r>
            <a:r>
              <a:rPr dirty="0" lang="en-US" sz="2400"/>
              <a:t>/</a:t>
            </a:r>
            <a:r>
              <a:rPr dirty="0" err="1" lang="en-US" sz="2400"/>
              <a:t>ft</a:t>
            </a:r>
            <a:r>
              <a:rPr dirty="0" lang="en-US" sz="2400"/>
              <a:t> living, &gt; 10,000 lot</a:t>
            </a:r>
          </a:p>
          <a:p>
            <a:pPr indent="-385763" lvl="1" marL="728663">
              <a:buFont typeface="+mj-lt"/>
              <a:buAutoNum type="arabicPeriod"/>
            </a:pPr>
            <a:r>
              <a:rPr dirty="0" lang="en-US" sz="2400"/>
              <a:t>Good (&gt;6) &amp; newer (&lt;10 y/o) construction</a:t>
            </a:r>
          </a:p>
          <a:p>
            <a:pPr indent="-385763" lvl="1" marL="728663">
              <a:buFont typeface="+mj-lt"/>
              <a:buAutoNum type="arabicPeriod"/>
            </a:pPr>
            <a:r>
              <a:rPr dirty="0" lang="en-US" sz="2400"/>
              <a:t>Undervalued or price growth opportunity</a:t>
            </a:r>
          </a:p>
          <a:p>
            <a:pPr indent="-457200" lvl="1" marL="800100">
              <a:buFont typeface="+mj-lt"/>
              <a:buAutoNum type="arabicPeriod"/>
            </a:pPr>
            <a:r>
              <a:rPr dirty="0" lang="en-US" sz="2400"/>
              <a:t>Identify ~5 potential houses</a:t>
            </a:r>
          </a:p>
          <a:p>
            <a:r>
              <a:rPr dirty="0" lang="en-US" sz="2400"/>
              <a:t>Assumptions:</a:t>
            </a:r>
          </a:p>
          <a:p>
            <a:pPr lvl="1"/>
            <a:r>
              <a:rPr dirty="0" lang="en-US" sz="2400"/>
              <a:t>All houses listed are for sale</a:t>
            </a:r>
          </a:p>
        </p:txBody>
      </p:sp>
    </p:spTree>
    <p:extLst>
      <p:ext uri="{BB962C8B-B14F-4D97-AF65-F5344CB8AC3E}">
        <p14:creationId xmlns:p14="http://schemas.microsoft.com/office/powerpoint/2010/main" val="12210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EDC9-6605-4762-8F86-77B762A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95879"/>
          </a:xfrm>
        </p:spPr>
        <p:txBody>
          <a:bodyPr numCol="1"/>
          <a:lstStyle/>
          <a:p>
            <a:r>
              <a:rPr dirty="0" lang="en-US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7609-B1E6-4D15-9921-6C9933BD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020"/>
            <a:ext cx="7886700" cy="3854450"/>
          </a:xfrm>
        </p:spPr>
        <p:txBody>
          <a:bodyPr numCol="1">
            <a:normAutofit/>
          </a:bodyPr>
          <a:lstStyle/>
          <a:p>
            <a:r>
              <a:rPr dirty="0" lang="en-US" sz="2800"/>
              <a:t>Removed columns: …. What?/Why?</a:t>
            </a:r>
          </a:p>
          <a:p>
            <a:r>
              <a:rPr dirty="0" lang="en-US" sz="2800"/>
              <a:t>Converted columns: … What?/Why? </a:t>
            </a:r>
          </a:p>
          <a:p>
            <a:r>
              <a:rPr dirty="0" lang="en-US" sz="2800"/>
              <a:t>Transform data: … What?/Why?</a:t>
            </a:r>
          </a:p>
          <a:p>
            <a:pPr lvl="1"/>
            <a:r>
              <a:rPr dirty="0" lang="en-US" sz="2400"/>
              <a:t>gather()</a:t>
            </a:r>
          </a:p>
          <a:p>
            <a:pPr lvl="1"/>
            <a:r>
              <a:rPr dirty="0" lang="en-US" sz="2400"/>
              <a:t>summarize()</a:t>
            </a:r>
          </a:p>
          <a:p>
            <a:pPr lvl="1"/>
            <a:r>
              <a:rPr dirty="0" lang="en-US" sz="2400"/>
              <a:t>distinct()</a:t>
            </a:r>
          </a:p>
          <a:p>
            <a:pPr lvl="1"/>
            <a:r>
              <a:rPr dirty="0" lang="en-US" sz="2400"/>
              <a:t>sort()</a:t>
            </a:r>
          </a:p>
          <a:p>
            <a:pPr lvl="1"/>
            <a:r>
              <a:rPr dirty="0" 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444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3148-7251-4F44-8B78-0330EE8A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9594"/>
            <a:ext cx="7886700" cy="575242"/>
          </a:xfrm>
        </p:spPr>
        <p:txBody>
          <a:bodyPr numCol="1"/>
          <a:lstStyle/>
          <a:p>
            <a:r>
              <a:rPr dirty="0" lang="en-US"/>
              <a:t>Data Exploration / Visuals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53C9A-E0AD-48F1-81A4-F3F9F5401C31}"/>
              </a:ext>
            </a:extLst>
          </p:cNvPr>
          <p:cNvGrpSpPr/>
          <p:nvPr/>
        </p:nvGrpSpPr>
        <p:grpSpPr>
          <a:xfrm>
            <a:off x="628650" y="1226130"/>
            <a:ext cx="6022522" cy="3849334"/>
            <a:chOff x="104495" y="893478"/>
            <a:chExt cx="7503973" cy="48215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10522B-A52C-4AE3-B22D-A5EDE93DB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95" y="919818"/>
              <a:ext cx="2422999" cy="23959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788422-C7B6-4B7B-85EC-FA375DFBA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8824" y="893479"/>
              <a:ext cx="2382389" cy="2395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EDAF31-A781-4BA8-A33E-FA87155C6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409" y="3278465"/>
              <a:ext cx="2368853" cy="239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77EA9F-37A8-48D8-B692-40CCFEEB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8824" y="3325842"/>
              <a:ext cx="2368853" cy="23891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855415-F3AA-45E6-A327-B4C0D3439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2543" y="3289404"/>
              <a:ext cx="2382389" cy="242299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93B708-77CB-4F2D-B741-C98D39628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9920" y="893478"/>
              <a:ext cx="2348548" cy="2395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6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AA69-378C-4475-B7DC-548E4017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Conclusions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E01C47-3578-41EF-B6CC-51B8DA45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508000"/>
              </p:ext>
            </p:extLst>
          </p:nvPr>
        </p:nvGraphicFramePr>
        <p:xfrm>
          <a:off x="578644" y="1247776"/>
          <a:ext cx="7886700" cy="4216786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3685411"/>
                    </a:ext>
                  </a:extLst>
                </a:gridCol>
                <a:gridCol w="1945822">
                  <a:extLst>
                    <a:ext uri="{9D8B030D-6E8A-4147-A177-3AD203B41FA5}">
                      <a16:colId xmlns:a16="http://schemas.microsoft.com/office/drawing/2014/main" val="1489933137"/>
                    </a:ext>
                  </a:extLst>
                </a:gridCol>
                <a:gridCol w="3311978">
                  <a:extLst>
                    <a:ext uri="{9D8B030D-6E8A-4147-A177-3AD203B41FA5}">
                      <a16:colId xmlns:a16="http://schemas.microsoft.com/office/drawing/2014/main" val="365907531"/>
                    </a:ext>
                  </a:extLst>
                </a:gridCol>
              </a:tblGrid>
              <a:tr h="278130"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House 1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pPr algn="l" defTabSz="914400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800"/>
                        <a:t>House 2</a:t>
                      </a:r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1015557048"/>
                  </a:ext>
                </a:extLst>
              </a:tr>
              <a:tr h="1199266"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1849909061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Sq. Ft.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2093371293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Lot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2052167988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Beds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3577799946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Bath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1910895245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…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1318817745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Price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lang="en-US" sz="1800"/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1354231081"/>
                  </a:ext>
                </a:extLst>
              </a:tr>
              <a:tr h="278130"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Why?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r>
                        <a:rPr dirty="0" lang="en-US" sz="1800"/>
                        <a:t>Meets all criteria, undervalued</a:t>
                      </a:r>
                    </a:p>
                  </a:txBody>
                  <a:tcPr marB="34290" marL="68580" marR="68580" marT="34290"/>
                </a:tc>
                <a:tc>
                  <a:txBody>
                    <a:bodyPr numCol="1"/>
                    <a:lstStyle/>
                    <a:p>
                      <a:endParaRPr dirty="0" lang="en-US" sz="1800"/>
                    </a:p>
                  </a:txBody>
                  <a:tcPr marB="34290" marL="68580" marR="68580" marT="34290"/>
                </a:tc>
                <a:extLst>
                  <a:ext uri="{0D108BD9-81ED-4DB2-BD59-A6C34878D82A}">
                    <a16:rowId xmlns:a16="http://schemas.microsoft.com/office/drawing/2014/main" val="19067653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96AF19-4D7C-4D04-B0AE-58641EA1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98" y="1647995"/>
            <a:ext cx="1687457" cy="10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9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C4A2-F468-4654-9107-78AD262A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C2A0-0C9D-4894-9491-000BA266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078"/>
            <a:ext cx="7886700" cy="3473394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r>
              <a:rPr dirty="0" lang="en-US" sz="3200"/>
              <a:t>Challenge 1: </a:t>
            </a:r>
          </a:p>
          <a:p>
            <a:pPr lvl="1"/>
            <a:r>
              <a:rPr dirty="0" lang="en-US" sz="2800"/>
              <a:t>Only 2 houses returned by the initial criteria</a:t>
            </a:r>
          </a:p>
          <a:p>
            <a:pPr lvl="1"/>
            <a:r>
              <a:rPr dirty="0" lang="en-US" sz="2800"/>
              <a:t>Solution: relax selection criteria</a:t>
            </a:r>
          </a:p>
          <a:p>
            <a:pPr lvl="1"/>
            <a:endParaRPr dirty="0" lang="en-US" sz="2800"/>
          </a:p>
          <a:p>
            <a:pPr indent="0" lvl="1" marL="342900">
              <a:buNone/>
            </a:pPr>
            <a:r>
              <a:rPr dirty="0" lang="en-US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676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EA06-4AC1-47F5-A227-F9711BF7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8879-81F8-41E4-96E1-43B55BCB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75A-1C07-4149-AFC3-C7DAA97F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B799-A7C2-488D-8D5B-3F24056A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099"/>
            <a:ext cx="3771900" cy="3745707"/>
          </a:xfrm>
        </p:spPr>
        <p:txBody>
          <a:bodyPr numCol="1">
            <a:normAutofit fontScale="92500"/>
          </a:bodyPr>
          <a:lstStyle/>
          <a:p>
            <a:pPr indent="0" marL="0">
              <a:buNone/>
            </a:pPr>
            <a:r>
              <a:rPr b="1" dirty="0" lang="en-US" sz="3200"/>
              <a:t>Highlights</a:t>
            </a:r>
            <a:r>
              <a:rPr dirty="0" lang="en-US" sz="3200"/>
              <a:t>:</a:t>
            </a:r>
          </a:p>
          <a:p>
            <a:pPr indent="0" marL="0">
              <a:buNone/>
            </a:pPr>
            <a:r>
              <a:rPr dirty="0" lang="en-US" sz="3200"/>
              <a:t>#read data</a:t>
            </a:r>
          </a:p>
          <a:p>
            <a:pPr indent="0" marL="0">
              <a:buNone/>
            </a:pPr>
            <a:r>
              <a:rPr dirty="0" lang="en-US" sz="3200"/>
              <a:t>….</a:t>
            </a:r>
          </a:p>
          <a:p>
            <a:pPr indent="0" marL="0">
              <a:buNone/>
            </a:pPr>
            <a:r>
              <a:rPr dirty="0" lang="en-US" sz="3200"/>
              <a:t>#hone on what I need</a:t>
            </a:r>
          </a:p>
          <a:p>
            <a:pPr indent="0" marL="0">
              <a:buNone/>
            </a:pPr>
            <a:r>
              <a:rPr dirty="0" lang="en-US" sz="3200"/>
              <a:t>…</a:t>
            </a:r>
          </a:p>
          <a:p>
            <a:pPr indent="0" marL="0">
              <a:buNone/>
            </a:pPr>
            <a:r>
              <a:rPr dirty="0" lang="en-US" sz="3200"/>
              <a:t>#visualize</a:t>
            </a:r>
          </a:p>
          <a:p>
            <a:pPr indent="0" marL="0">
              <a:buNone/>
            </a:pPr>
            <a:r>
              <a:rPr dirty="0" lang="en-US" sz="3200"/>
              <a:t>ggplot2(…)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F1F4F-232A-4684-8303-99EB8FBE08DD}"/>
              </a:ext>
            </a:extLst>
          </p:cNvPr>
          <p:cNvSpPr txBox="1"/>
          <p:nvPr/>
        </p:nvSpPr>
        <p:spPr>
          <a:xfrm>
            <a:off x="4753827" y="1433000"/>
            <a:ext cx="2721429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defTabSz="685800"/>
            <a:r>
              <a:rPr b="1" dirty="0" lang="en-US" sz="2800">
                <a:solidFill>
                  <a:prstClr val="black"/>
                </a:solidFill>
                <a:latin panose="020F0502020204030204" typeface="Calibri"/>
              </a:rPr>
              <a:t>Attachments</a:t>
            </a:r>
            <a:r>
              <a:rPr dirty="0" lang="en-US" sz="2800">
                <a:solidFill>
                  <a:prstClr val="black"/>
                </a:solidFill>
                <a:latin panose="020F0502020204030204" typeface="Calibri"/>
              </a:rPr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503554-5A2D-4076-8D4A-4AD69AEA422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53827" y="2148587"/>
          <a:ext cx="1320403" cy="32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39560" imgW="1760760" name="Packager Shell Object" progId="Package" r:id="rId4" showAsIcon="1" spid="_x0000_s1049">
                  <p:embed/>
                </p:oleObj>
              </mc:Choice>
              <mc:Fallback>
                <p:oleObj imgH="439560" imgW="1760760" name="Packager Shell Object" progId="Package" r:id="rId6" showAsIcon="1" spid="_x0000_s1049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C503554-5A2D-4076-8D4A-4AD69AEA4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3827" y="2148587"/>
                        <a:ext cx="1320403" cy="329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73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E100-8E56-43C7-B37D-BCE527BA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781042"/>
            <a:ext cx="7886700" cy="1104636"/>
          </a:xfrm>
        </p:spPr>
        <p:txBody>
          <a:bodyPr numCol="1"/>
          <a:lstStyle/>
          <a:p>
            <a:pPr algn="ctr"/>
            <a:r>
              <a:rPr dirty="0" lang="en-US">
                <a:latin charset="0" panose="04020705040A02060702" pitchFamily="82" typeface="Algerian"/>
              </a:rPr>
              <a:t>Your Questions About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44400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4" y="1216560"/>
            <a:ext cx="5036816" cy="3782160"/>
          </a:xfrm>
        </p:spPr>
        <p:txBody>
          <a:bodyPr numCol="1">
            <a:normAutofit/>
          </a:bodyPr>
          <a:lstStyle/>
          <a:p>
            <a:r>
              <a:rPr dirty="0" lang="en-US" sz="3200"/>
              <a:t>Tidy Data</a:t>
            </a:r>
          </a:p>
          <a:p>
            <a:r>
              <a:rPr dirty="0" lang="en-US" sz="3200"/>
              <a:t>Grouping and </a:t>
            </a:r>
            <a:r>
              <a:rPr dirty="0" err="1" lang="en-US" sz="3200"/>
              <a:t>Summ</a:t>
            </a:r>
            <a:r>
              <a:rPr dirty="0" lang="en-US" sz="3200"/>
              <a:t>. Data</a:t>
            </a:r>
          </a:p>
          <a:p>
            <a:r>
              <a:rPr dirty="0" lang="en-US" sz="3200"/>
              <a:t>User Defined Functions</a:t>
            </a:r>
          </a:p>
          <a:p>
            <a:r>
              <a:rPr dirty="0" lang="en-US" sz="3200"/>
              <a:t>For Loop Iteration</a:t>
            </a:r>
          </a:p>
          <a:p>
            <a:r>
              <a:rPr dirty="0" lang="en-US" sz="3200"/>
              <a:t>Map/</a:t>
            </a:r>
            <a:r>
              <a:rPr dirty="0" err="1" lang="en-US" sz="3200"/>
              <a:t>Vectorized</a:t>
            </a:r>
            <a:r>
              <a:rPr dirty="0" lang="en-US" sz="3200"/>
              <a:t> Iteration</a:t>
            </a:r>
          </a:p>
          <a:p>
            <a:r>
              <a:rPr dirty="0" lang="en-US" sz="3200"/>
              <a:t>Managing 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02537-7D46-485A-999B-09C186BA0346}"/>
              </a:ext>
            </a:extLst>
          </p:cNvPr>
          <p:cNvSpPr txBox="1"/>
          <p:nvPr/>
        </p:nvSpPr>
        <p:spPr>
          <a:xfrm>
            <a:off x="5265978" y="1474768"/>
            <a:ext cx="3878022" cy="2862322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numCol="1" rtlCol="0" wrap="square">
            <a:spAutoFit/>
          </a:bodyPr>
          <a:lstStyle/>
          <a:p>
            <a:r>
              <a:rPr dirty="0" lang="en-US" sz="2000">
                <a:latin charset="0" panose="04020705040A02060702" pitchFamily="82" typeface="Algerian"/>
              </a:rPr>
              <a:t>Labs: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000"/>
              <a:t>Tidy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000"/>
              <a:t>Grouping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000"/>
              <a:t>Functions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000"/>
              <a:t>Graphic Functions</a:t>
            </a:r>
          </a:p>
          <a:p>
            <a:endParaRPr dirty="0" lang="en-US" sz="2000"/>
          </a:p>
          <a:p>
            <a:r>
              <a:rPr dirty="0" lang="en-US" sz="2000">
                <a:latin charset="0" panose="04020705040A02060702" pitchFamily="82" typeface="Algerian"/>
              </a:rPr>
              <a:t>Assignment</a:t>
            </a:r>
            <a:r>
              <a:rPr dirty="0" lang="en-US" sz="2000"/>
              <a:t>: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000"/>
              <a:t>Graphic Functions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000"/>
              <a:t>3 most price correlated columns 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400935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pPr algn="ctr"/>
            <a:r>
              <a:rPr dirty="0" lang="en-US"/>
              <a:t>Tidy Data</a:t>
            </a:r>
          </a:p>
          <a:p>
            <a:pPr algn="ctr"/>
            <a:r>
              <a:rPr dirty="0" lang="en-US" sz="3200">
                <a:solidFill>
                  <a:srgbClr val="33006F"/>
                </a:solidFill>
              </a:rPr>
              <a:t>Understanding the principles of tidy data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0476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A4739A-E1A5-4D87-8A5E-DC82F2CBD113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83" y="192901"/>
            <a:ext cx="1795272" cy="188671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E44A9-8D97-4490-B6B1-F96CA2C5E8D9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 sz="4000"/>
              <a:t>Sincere Apologies for Lab Issues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D320-8CA0-493C-8AD7-DA0C4A48C7B4}"/>
              </a:ext>
            </a:extLst>
          </p:cNvPr>
          <p:cNvSpPr>
            <a:spLocks noGrp="1"/>
          </p:cNvSpPr>
          <p:nvPr>
            <p:ph idx="11" sz="quarter" type="body"/>
          </p:nvPr>
        </p:nvSpPr>
        <p:spPr>
          <a:xfrm>
            <a:off x="659305" y="1407319"/>
            <a:ext cx="8197114" cy="3124433"/>
          </a:xfrm>
        </p:spPr>
        <p:txBody>
          <a:bodyPr numCol="1"/>
          <a:lstStyle/>
          <a:p>
            <a:r>
              <a:rPr dirty="0" lang="en-US"/>
              <a:t>New modules will have downloadable notebooks</a:t>
            </a:r>
          </a:p>
          <a:p>
            <a:r>
              <a:rPr dirty="0" lang="en-US"/>
              <a:t>Labs/Assignments </a:t>
            </a:r>
          </a:p>
          <a:p>
            <a:pPr lvl="1"/>
            <a:r>
              <a:rPr dirty="0" lang="en-US"/>
              <a:t>Deadlines – end of class, but don’t wait until the last minute</a:t>
            </a:r>
          </a:p>
          <a:p>
            <a:pPr lvl="1"/>
            <a:r>
              <a:rPr dirty="0" lang="en-US"/>
              <a:t>To discuss in class we need 80%+ submissions</a:t>
            </a:r>
          </a:p>
          <a:p>
            <a:r>
              <a:rPr b="1" dirty="0" i="1" lang="en-US"/>
              <a:t>Keep local copies</a:t>
            </a:r>
            <a:r>
              <a:rPr dirty="0" lang="en-US"/>
              <a:t>: </a:t>
            </a:r>
          </a:p>
          <a:p>
            <a:pPr lvl="1"/>
            <a:r>
              <a:rPr dirty="0" lang="en-US"/>
              <a:t>*.</a:t>
            </a:r>
            <a:r>
              <a:rPr dirty="0" err="1" lang="en-US"/>
              <a:t>ipynb</a:t>
            </a:r>
            <a:r>
              <a:rPr dirty="0" lang="en-US"/>
              <a:t> – best if you have a local Jupiter engine, e.g. Anaconda</a:t>
            </a:r>
          </a:p>
          <a:p>
            <a:pPr lvl="1"/>
            <a:r>
              <a:rPr dirty="0" lang="en-US"/>
              <a:t>*.html – good if you are OK with cut/paste to a tool, includes explanations</a:t>
            </a:r>
          </a:p>
          <a:p>
            <a:pPr lvl="1"/>
            <a:r>
              <a:rPr dirty="0" lang="en-US"/>
              <a:t>*.R – if you have R Studio – this is text-only file</a:t>
            </a:r>
          </a:p>
          <a:p>
            <a:r>
              <a:rPr dirty="0" lang="en-US"/>
              <a:t>Kernel crashes</a:t>
            </a:r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3BA9B-3CE7-40BE-BA31-8D083DE9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957" y="4395787"/>
            <a:ext cx="66103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Introduction to Tidy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 sz="3200"/>
              <a:t>Cleaning up the dataset </a:t>
            </a:r>
          </a:p>
          <a:p>
            <a:pPr lvl="1"/>
            <a:r>
              <a:rPr dirty="0" lang="en-US" sz="2800"/>
              <a:t>Data organized into rows, columns, and tables</a:t>
            </a:r>
          </a:p>
          <a:p>
            <a:r>
              <a:rPr dirty="0" lang="en-US" sz="3200"/>
              <a:t>Tidy data, Hadley Wickham, The Journal of Statistical Software, vol. 59. 2014.</a:t>
            </a:r>
          </a:p>
          <a:p>
            <a:endParaRPr dirty="0" lang="en-US" sz="320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13854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Introduction to Tidy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pPr lvl="1"/>
            <a:r>
              <a:rPr dirty="0" lang="en-US" sz="2400"/>
              <a:t>Structuring datasets to facilitate analysis</a:t>
            </a:r>
          </a:p>
          <a:p>
            <a:pPr lvl="1"/>
            <a:r>
              <a:rPr dirty="0" lang="en-US" sz="2400"/>
              <a:t>Standard way to organize data values within dataset</a:t>
            </a:r>
          </a:p>
          <a:p>
            <a:pPr lvl="1"/>
            <a:r>
              <a:rPr dirty="0" lang="en-US" sz="2400"/>
              <a:t>Designed to facilitate data exploration and analysis</a:t>
            </a:r>
          </a:p>
          <a:p>
            <a:r>
              <a:rPr dirty="0" lang="en-US" sz="2800"/>
              <a:t>Consistent interface from output of one tool to input of another</a:t>
            </a:r>
          </a:p>
          <a:p>
            <a:r>
              <a:rPr dirty="0" lang="en-US" sz="2800"/>
              <a:t>Similar to SQL relational algebra 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6447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009F4B-2B2E-4394-A0D3-A8AE724A3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25673"/>
              </p:ext>
            </p:extLst>
          </p:nvPr>
        </p:nvGraphicFramePr>
        <p:xfrm>
          <a:off x="5308891" y="584201"/>
          <a:ext cx="3547532" cy="228600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886883">
                  <a:extLst>
                    <a:ext uri="{9D8B030D-6E8A-4147-A177-3AD203B41FA5}">
                      <a16:colId xmlns:a16="http://schemas.microsoft.com/office/drawing/2014/main" val="2502948774"/>
                    </a:ext>
                  </a:extLst>
                </a:gridCol>
                <a:gridCol w="886883">
                  <a:extLst>
                    <a:ext uri="{9D8B030D-6E8A-4147-A177-3AD203B41FA5}">
                      <a16:colId xmlns:a16="http://schemas.microsoft.com/office/drawing/2014/main" val="953731783"/>
                    </a:ext>
                  </a:extLst>
                </a:gridCol>
                <a:gridCol w="886883">
                  <a:extLst>
                    <a:ext uri="{9D8B030D-6E8A-4147-A177-3AD203B41FA5}">
                      <a16:colId xmlns:a16="http://schemas.microsoft.com/office/drawing/2014/main" val="331085988"/>
                    </a:ext>
                  </a:extLst>
                </a:gridCol>
                <a:gridCol w="886883">
                  <a:extLst>
                    <a:ext uri="{9D8B030D-6E8A-4147-A177-3AD203B41FA5}">
                      <a16:colId xmlns:a16="http://schemas.microsoft.com/office/drawing/2014/main" val="347588653"/>
                    </a:ext>
                  </a:extLst>
                </a:gridCol>
              </a:tblGrid>
              <a:tr h="358139">
                <a:tc>
                  <a:txBody>
                    <a:bodyPr numCol="1"/>
                    <a:lstStyle/>
                    <a:p>
                      <a:endParaRPr dirty="0"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Var1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Var2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8960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Obs1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389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l" defTabSz="285728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2400"/>
                        <a:t>Obs2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48431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algn="l" defTabSz="285728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2400"/>
                        <a:t>Obs3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dirty="0"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dirty="0"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53015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z="2400"/>
                        <a:t>….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dirty="0" lang="en-US" sz="24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endParaRPr dirty="0"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19366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Defining Tidy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4" y="1216559"/>
            <a:ext cx="8559238" cy="4430707"/>
          </a:xfrm>
        </p:spPr>
        <p:txBody>
          <a:bodyPr numCol="1">
            <a:normAutofit fontScale="92500" lnSpcReduction="20000"/>
          </a:bodyPr>
          <a:lstStyle/>
          <a:p>
            <a:r>
              <a:rPr dirty="0" lang="en-US"/>
              <a:t>Tidy data = </a:t>
            </a:r>
          </a:p>
          <a:p>
            <a:r>
              <a:rPr dirty="0" lang="en-US"/>
              <a:t>   Data structure </a:t>
            </a:r>
          </a:p>
          <a:p>
            <a:pPr>
              <a:spcAft>
                <a:spcPts val="800"/>
              </a:spcAft>
            </a:pPr>
            <a:r>
              <a:rPr dirty="0" lang="en-US"/>
              <a:t>   + Data semantics</a:t>
            </a:r>
          </a:p>
          <a:p>
            <a:pPr lvl="1">
              <a:buFont charset="2" panose="05000000000000000000" pitchFamily="2" typeface="Wingdings"/>
              <a:buChar char="q"/>
            </a:pPr>
            <a:r>
              <a:rPr dirty="0" lang="en-US"/>
              <a:t>Each variable forms a column</a:t>
            </a:r>
          </a:p>
          <a:p>
            <a:pPr lvl="1">
              <a:buFont charset="2" panose="05000000000000000000" pitchFamily="2" typeface="Wingdings"/>
              <a:buChar char="q"/>
            </a:pPr>
            <a:r>
              <a:rPr dirty="0" lang="en-US"/>
              <a:t>Each observation forms a row</a:t>
            </a:r>
          </a:p>
          <a:p>
            <a:pPr lvl="1">
              <a:buFont charset="2" panose="05000000000000000000" pitchFamily="2" typeface="Wingdings"/>
              <a:buChar char="q"/>
            </a:pPr>
            <a:r>
              <a:rPr dirty="0" lang="en-US"/>
              <a:t>Each type of observational unit forms a table</a:t>
            </a:r>
          </a:p>
          <a:p>
            <a:pPr lvl="1">
              <a:buFont charset="2" panose="05000000000000000000" pitchFamily="2" typeface="Wingdings"/>
              <a:buChar char="q"/>
            </a:pPr>
            <a:r>
              <a:rPr dirty="0" lang="en-US"/>
              <a:t>Data dictionary (ex: what is </a:t>
            </a:r>
            <a:r>
              <a:rPr dirty="0" i="1" lang="en-US"/>
              <a:t>sqft_lot15</a:t>
            </a:r>
            <a:r>
              <a:rPr dirty="0" lang="en-US"/>
              <a:t>?)</a:t>
            </a:r>
          </a:p>
          <a:p>
            <a:pPr lvl="1">
              <a:buFont charset="2" panose="05000000000000000000" pitchFamily="2" typeface="Wingdings"/>
              <a:buChar char="q"/>
            </a:pPr>
            <a:r>
              <a:rPr dirty="0" lang="en-US"/>
              <a:t>“Normal Form” for statistics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09469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Tidying </a:t>
            </a:r>
            <a:r>
              <a:rPr b="1" dirty="0" i="1" lang="en-US"/>
              <a:t>Messy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4" y="1216559"/>
            <a:ext cx="6089328" cy="4412715"/>
          </a:xfrm>
        </p:spPr>
        <p:txBody>
          <a:bodyPr numCol="1">
            <a:normAutofit fontScale="70000" lnSpcReduction="20000"/>
          </a:bodyPr>
          <a:lstStyle/>
          <a:p>
            <a:r>
              <a:rPr dirty="0" lang="en-US"/>
              <a:t>Column headers are values, not variable names</a:t>
            </a:r>
          </a:p>
          <a:p>
            <a:r>
              <a:rPr dirty="0" lang="en-US"/>
              <a:t>Multiple variables stored in one column</a:t>
            </a:r>
          </a:p>
          <a:p>
            <a:r>
              <a:rPr dirty="0" lang="en-US"/>
              <a:t>Variables stored in both rows and columns</a:t>
            </a:r>
          </a:p>
          <a:p>
            <a:r>
              <a:rPr dirty="0" lang="en-US"/>
              <a:t>Multiple types in one table</a:t>
            </a:r>
          </a:p>
          <a:p>
            <a:pPr lvl="1"/>
            <a:r>
              <a:rPr dirty="0" lang="en-US"/>
              <a:t>Multiple grains (aggregate/detail) are stored in the same table</a:t>
            </a:r>
          </a:p>
          <a:p>
            <a:r>
              <a:rPr dirty="0" lang="en-US"/>
              <a:t>One type in multiple tables</a:t>
            </a:r>
          </a:p>
          <a:p>
            <a:pPr lvl="1"/>
            <a:r>
              <a:rPr dirty="0" lang="en-US"/>
              <a:t>A single observational unit is stored in multiple tables (user/country)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967F9F-9CF6-4589-AF52-3385E3C83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47061"/>
              </p:ext>
            </p:extLst>
          </p:nvPr>
        </p:nvGraphicFramePr>
        <p:xfrm>
          <a:off x="6036469" y="298927"/>
          <a:ext cx="2950369" cy="3017520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1512796">
                  <a:extLst>
                    <a:ext uri="{9D8B030D-6E8A-4147-A177-3AD203B41FA5}">
                      <a16:colId xmlns:a16="http://schemas.microsoft.com/office/drawing/2014/main" val="2360126015"/>
                    </a:ext>
                  </a:extLst>
                </a:gridCol>
                <a:gridCol w="1437573">
                  <a:extLst>
                    <a:ext uri="{9D8B030D-6E8A-4147-A177-3AD203B41FA5}">
                      <a16:colId xmlns:a16="http://schemas.microsoft.com/office/drawing/2014/main" val="2724064448"/>
                    </a:ext>
                  </a:extLst>
                </a:gridCol>
              </a:tblGrid>
              <a:tr h="546132"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Plaza Research (14 locations)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159454211"/>
                  </a:ext>
                </a:extLst>
              </a:tr>
              <a:tr h="187032"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 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629537497"/>
                  </a:ext>
                </a:extLst>
              </a:tr>
              <a:tr h="187032"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$175/pp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1541792041"/>
                  </a:ext>
                </a:extLst>
              </a:tr>
              <a:tr h="199496"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Per recruit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$55 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2404722353"/>
                  </a:ext>
                </a:extLst>
              </a:tr>
              <a:tr h="187032"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Incentive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$75 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504200327"/>
                  </a:ext>
                </a:extLst>
              </a:tr>
              <a:tr h="493764"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Facility/day not included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$1500 (can negotiate)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2223907663"/>
                  </a:ext>
                </a:extLst>
              </a:tr>
              <a:tr h="493764"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Recruitment Numbers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tc>
                  <a:txBody>
                    <a:bodyPr numCol="1"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612 to recruit for 500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</a:endParaRPr>
                    </a:p>
                  </a:txBody>
                  <a:tcPr marB="0" marL="68580" marR="68580" marT="0"/>
                </a:tc>
                <a:extLst>
                  <a:ext uri="{0D108BD9-81ED-4DB2-BD59-A6C34878D82A}">
                    <a16:rowId xmlns:a16="http://schemas.microsoft.com/office/drawing/2014/main" val="3313274900"/>
                  </a:ext>
                </a:extLst>
              </a:tr>
            </a:tbl>
          </a:graphicData>
        </a:graphic>
      </p:graphicFrame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C86E0400-CE8F-4168-9BFF-D761D0253F61}"/>
              </a:ext>
            </a:extLst>
          </p:cNvPr>
          <p:cNvSpPr/>
          <p:nvPr/>
        </p:nvSpPr>
        <p:spPr>
          <a:xfrm>
            <a:off x="6386512" y="3493294"/>
            <a:ext cx="2268141" cy="1375039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3200"/>
              <a:t>Messy Data Example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07267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Tidy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dirty="0" err="1" lang="en-US"/>
              <a:t>Tidyverse</a:t>
            </a:r>
            <a:endParaRPr dirty="0" lang="en-US"/>
          </a:p>
          <a:p>
            <a:r>
              <a:rPr dirty="0" err="1" lang="en-US"/>
              <a:t>Tidyr</a:t>
            </a:r>
            <a:r>
              <a:rPr dirty="0" lang="en-US"/>
              <a:t> package</a:t>
            </a:r>
          </a:p>
          <a:p>
            <a:pPr lvl="1"/>
            <a:r>
              <a:rPr dirty="0" lang="en-US"/>
              <a:t>gather() - unpivot</a:t>
            </a:r>
          </a:p>
          <a:p>
            <a:pPr lvl="1"/>
            <a:r>
              <a:rPr dirty="0" lang="en-US"/>
              <a:t>spread() - pivot</a:t>
            </a:r>
          </a:p>
          <a:p>
            <a:r>
              <a:rPr dirty="0" err="1" lang="en-US"/>
              <a:t>Dplyr</a:t>
            </a:r>
            <a:r>
              <a:rPr dirty="0" lang="en-US"/>
              <a:t> package</a:t>
            </a:r>
          </a:p>
          <a:p>
            <a:pPr lvl="1"/>
            <a:r>
              <a:rPr dirty="0" err="1" lang="en-US"/>
              <a:t>group_by</a:t>
            </a:r>
            <a:r>
              <a:rPr dirty="0" lang="en-US"/>
              <a:t>()</a:t>
            </a:r>
          </a:p>
          <a:p>
            <a:pPr lvl="1"/>
            <a:r>
              <a:rPr dirty="0" lang="en-US"/>
              <a:t>summarize()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7D993-5EC2-4879-A4EC-24A585CF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636587"/>
            <a:ext cx="5439884" cy="1446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B204F-A949-4506-BE30-C308CDB5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350" y="3107640"/>
            <a:ext cx="3913717" cy="1836230"/>
          </a:xfrm>
          <a:prstGeom prst="rect">
            <a:avLst/>
          </a:prstGeom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AB20C966-0717-44BA-BBF1-4AC072718D90}"/>
              </a:ext>
            </a:extLst>
          </p:cNvPr>
          <p:cNvSpPr/>
          <p:nvPr/>
        </p:nvSpPr>
        <p:spPr>
          <a:xfrm>
            <a:off x="4384955" y="2136162"/>
            <a:ext cx="3889924" cy="918115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2400">
                <a:solidFill>
                  <a:srgbClr val="FFFF00"/>
                </a:solidFill>
              </a:rPr>
              <a:t>gather(X, var1, correlation)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207104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pPr algn="ctr"/>
            <a:r>
              <a:rPr dirty="0" lang="en-US"/>
              <a:t>Grouping and Summarizing Data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Using R to group and summarize data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19171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Data 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r>
              <a:rPr dirty="0" err="1" lang="en-US" sz="3200"/>
              <a:t>Dplyr</a:t>
            </a:r>
            <a:r>
              <a:rPr dirty="0" lang="en-US" sz="3200"/>
              <a:t> </a:t>
            </a:r>
            <a:r>
              <a:rPr dirty="0" err="1" lang="en-US" sz="3200"/>
              <a:t>tidyverse</a:t>
            </a:r>
            <a:r>
              <a:rPr dirty="0" lang="en-US" sz="3200"/>
              <a:t> package</a:t>
            </a:r>
          </a:p>
          <a:p>
            <a:pPr lvl="1"/>
            <a:r>
              <a:rPr dirty="0" err="1" lang="en-US"/>
              <a:t>group_by</a:t>
            </a:r>
            <a:r>
              <a:rPr dirty="0" lang="en-US"/>
              <a:t>()</a:t>
            </a:r>
          </a:p>
          <a:p>
            <a:pPr lvl="1"/>
            <a:r>
              <a:rPr dirty="0" lang="en-US"/>
              <a:t>summarize()</a:t>
            </a:r>
          </a:p>
          <a:p>
            <a:pPr lvl="1"/>
            <a:r>
              <a:rPr dirty="0" lang="en-US"/>
              <a:t>ungroup()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6E0AB-02C9-4020-A21E-686F62E19ED4}"/>
              </a:ext>
            </a:extLst>
          </p:cNvPr>
          <p:cNvSpPr/>
          <p:nvPr/>
        </p:nvSpPr>
        <p:spPr>
          <a:xfrm>
            <a:off x="1014485" y="3773941"/>
            <a:ext cx="7433638" cy="523220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dirty="0" lang="en-US" sz="2800"/>
              <a:t>https://www.r-bloggers.com/the-tidyverse-curse/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63F98-D0EF-4113-BEAD-C59074E66AC5}"/>
              </a:ext>
            </a:extLst>
          </p:cNvPr>
          <p:cNvSpPr/>
          <p:nvPr/>
        </p:nvSpPr>
        <p:spPr>
          <a:xfrm>
            <a:off x="4131735" y="1972031"/>
            <a:ext cx="4495800" cy="156966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numCol="1" wrap="square">
            <a:spAutoFit/>
          </a:bodyPr>
          <a:lstStyle/>
          <a:p>
            <a:r>
              <a:rPr dirty="0" err="1" i="1" lang="en-US" sz="3200"/>
              <a:t>mtcars</a:t>
            </a:r>
            <a:r>
              <a:rPr dirty="0" i="1" lang="en-US" sz="3200"/>
              <a:t> %&gt;% </a:t>
            </a:r>
          </a:p>
          <a:p>
            <a:r>
              <a:rPr dirty="0" i="1" lang="en-US" sz="3200"/>
              <a:t>  </a:t>
            </a:r>
            <a:r>
              <a:rPr dirty="0" err="1" i="1" lang="en-US" sz="3200"/>
              <a:t>group_by</a:t>
            </a:r>
            <a:r>
              <a:rPr dirty="0" i="1" lang="en-US" sz="3200"/>
              <a:t>(</a:t>
            </a:r>
            <a:r>
              <a:rPr dirty="0" err="1" i="1" lang="en-US" sz="3200"/>
              <a:t>cyl</a:t>
            </a:r>
            <a:r>
              <a:rPr dirty="0" i="1" lang="en-US" sz="3200"/>
              <a:t>) %&gt;%</a:t>
            </a:r>
          </a:p>
          <a:p>
            <a:r>
              <a:rPr dirty="0" i="1" lang="en-US" sz="3200"/>
              <a:t>  </a:t>
            </a:r>
            <a:r>
              <a:rPr dirty="0" err="1" i="1" lang="en-US" sz="3200"/>
              <a:t>summarise</a:t>
            </a:r>
            <a:r>
              <a:rPr dirty="0" i="1" lang="en-US" sz="3200"/>
              <a:t>(count = n())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280006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Convenience Wrapper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 sz="3200"/>
              <a:t>tally()</a:t>
            </a:r>
          </a:p>
          <a:p>
            <a:r>
              <a:rPr dirty="0" lang="en-US" sz="3200"/>
              <a:t>distinct()</a:t>
            </a:r>
          </a:p>
          <a:p>
            <a:r>
              <a:rPr dirty="0" err="1" lang="en-US" sz="3200"/>
              <a:t>min_rank</a:t>
            </a:r>
            <a:r>
              <a:rPr dirty="0" lang="en-US" sz="3200"/>
              <a:t>()</a:t>
            </a:r>
          </a:p>
          <a:p>
            <a:r>
              <a:rPr dirty="0" err="1" lang="en-US" sz="3200"/>
              <a:t>dense_rank</a:t>
            </a:r>
            <a:r>
              <a:rPr dirty="0" lang="en-US" sz="3200"/>
              <a:t>()</a:t>
            </a:r>
          </a:p>
          <a:p>
            <a:r>
              <a:rPr dirty="0" err="1" lang="en-US" sz="3200"/>
              <a:t>top_n</a:t>
            </a:r>
            <a:r>
              <a:rPr dirty="0" lang="en-US" sz="3200"/>
              <a:t>()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A656ED-3036-45EC-AB3B-9265B9AB1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7334"/>
              </p:ext>
            </p:extLst>
          </p:nvPr>
        </p:nvGraphicFramePr>
        <p:xfrm>
          <a:off x="3843866" y="2945619"/>
          <a:ext cx="4614333" cy="158496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:a16="http://schemas.microsoft.com/office/drawing/2014/main" val="3814378874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2986718012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253875733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Value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err="1" lang="en-US" sz="2000"/>
                        <a:t>min_rank</a:t>
                      </a:r>
                      <a:endParaRPr dirty="0" lang="en-US" sz="2000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err="1" lang="en-US" sz="2000"/>
                        <a:t>dense_rank</a:t>
                      </a:r>
                      <a:endParaRPr dirty="0"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8817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Albert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3139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Albert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4422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Bridgett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z="2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91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4C6CDAE-3137-4375-B6AF-FB0EB8788724}"/>
              </a:ext>
            </a:extLst>
          </p:cNvPr>
          <p:cNvSpPr/>
          <p:nvPr/>
        </p:nvSpPr>
        <p:spPr>
          <a:xfrm>
            <a:off x="3843866" y="1122876"/>
            <a:ext cx="4572000" cy="13849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numCol="1">
            <a:spAutoFit/>
          </a:bodyPr>
          <a:lstStyle/>
          <a:p>
            <a:r>
              <a:rPr dirty="0" err="1" i="1" lang="en-US" sz="2800"/>
              <a:t>mtcars</a:t>
            </a:r>
            <a:r>
              <a:rPr dirty="0" i="1" lang="en-US" sz="2800"/>
              <a:t> %&gt;% </a:t>
            </a:r>
          </a:p>
          <a:p>
            <a:r>
              <a:rPr dirty="0" i="1" lang="en-US" sz="2800"/>
              <a:t>  </a:t>
            </a:r>
            <a:r>
              <a:rPr dirty="0" err="1" i="1" lang="en-US" sz="2800"/>
              <a:t>group_by</a:t>
            </a:r>
            <a:r>
              <a:rPr dirty="0" i="1" lang="en-US" sz="2800"/>
              <a:t>(</a:t>
            </a:r>
            <a:r>
              <a:rPr dirty="0" err="1" i="1" lang="en-US" sz="2800"/>
              <a:t>cyl</a:t>
            </a:r>
            <a:r>
              <a:rPr dirty="0" i="1" lang="en-US" sz="2800"/>
              <a:t>) %&gt;%</a:t>
            </a:r>
          </a:p>
          <a:p>
            <a:r>
              <a:rPr dirty="0" i="1" lang="en-US" sz="2800"/>
              <a:t>  tally()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65333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Conditional Logic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r>
              <a:rPr dirty="0" err="1" lang="en-US" sz="3200"/>
              <a:t>if_else</a:t>
            </a:r>
            <a:r>
              <a:rPr dirty="0" lang="en-US" sz="3200"/>
              <a:t>(x &lt; 0, -1, 1)</a:t>
            </a:r>
          </a:p>
          <a:p>
            <a:r>
              <a:rPr dirty="0" err="1" lang="en-US" sz="3200"/>
              <a:t>case_when</a:t>
            </a:r>
            <a:r>
              <a:rPr dirty="0" lang="en-US" sz="3200"/>
              <a:t>() – replaces multiple </a:t>
            </a:r>
            <a:r>
              <a:rPr dirty="0" err="1" lang="en-US" sz="3200"/>
              <a:t>if_else</a:t>
            </a:r>
            <a:r>
              <a:rPr dirty="0" lang="en-US" sz="3200"/>
              <a:t>() </a:t>
            </a:r>
          </a:p>
          <a:p>
            <a:endParaRPr dirty="0" lang="en-US" sz="320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44334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979885" y="1713542"/>
            <a:ext cx="7313896" cy="2201463"/>
          </a:xfrm>
        </p:spPr>
        <p:txBody>
          <a:bodyPr numCol="1">
            <a:normAutofit/>
          </a:bodyPr>
          <a:lstStyle/>
          <a:p>
            <a:pPr algn="ctr"/>
            <a:r>
              <a:rPr dirty="0" lang="en-US"/>
              <a:t>User Defined Functions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Organizing code using user defined functions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1819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 sz="2667"/>
              <a:t>Course Outline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B88319-3622-4163-8966-52964BA2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34031"/>
              </p:ext>
            </p:extLst>
          </p:nvPr>
        </p:nvGraphicFramePr>
        <p:xfrm>
          <a:off x="671758" y="1416539"/>
          <a:ext cx="6443194" cy="3812634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814906">
                  <a:extLst>
                    <a:ext uri="{9D8B030D-6E8A-4147-A177-3AD203B41FA5}">
                      <a16:colId xmlns:a16="http://schemas.microsoft.com/office/drawing/2014/main" val="479036288"/>
                    </a:ext>
                  </a:extLst>
                </a:gridCol>
                <a:gridCol w="618862">
                  <a:extLst>
                    <a:ext uri="{9D8B030D-6E8A-4147-A177-3AD203B41FA5}">
                      <a16:colId xmlns:a16="http://schemas.microsoft.com/office/drawing/2014/main" val="3051993921"/>
                    </a:ext>
                  </a:extLst>
                </a:gridCol>
                <a:gridCol w="5009426">
                  <a:extLst>
                    <a:ext uri="{9D8B030D-6E8A-4147-A177-3AD203B41FA5}">
                      <a16:colId xmlns:a16="http://schemas.microsoft.com/office/drawing/2014/main" val="4274906724"/>
                    </a:ext>
                  </a:extLst>
                </a:gridCol>
              </a:tblGrid>
              <a:tr h="609345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</a:rPr>
                        <a:t> </a:t>
                      </a:r>
                      <a:r>
                        <a:rPr dirty="0" lang="en-US" sz="1600">
                          <a:effectLst/>
                        </a:rPr>
                        <a:t>Lesson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Date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Topics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3665959544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1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 10/2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sngStrike" sz="1600">
                          <a:effectLst/>
                        </a:rPr>
                        <a:t>The overall process of making decisions using data</a:t>
                      </a:r>
                      <a:endParaRPr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1970877579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 10/9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Getting started with data analysis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2319007490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3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 10/16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Data acquisition and preparation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451702399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4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 10/23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trike="sngStrike" sz="1600">
                          <a:effectLst/>
                        </a:rPr>
                        <a:t>Data Transformation</a:t>
                      </a:r>
                      <a:endParaRPr dirty="0" lang="en-US" strike="sngStrike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2802480862"/>
                  </a:ext>
                </a:extLst>
              </a:tr>
              <a:tr h="3213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5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10/30</a:t>
                      </a:r>
                      <a:endParaRPr dirty="0" lang="en-US" sz="16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Grouping and Transforming Data</a:t>
                      </a:r>
                      <a:endParaRPr dirty="0" lang="en-US" sz="16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3642053332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6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11/6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Probability and Descriptive Statistics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1947168939"/>
                  </a:ext>
                </a:extLst>
              </a:tr>
              <a:tr h="383660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7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11/13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Hypothesis Testing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3378855328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8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11/20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Introduction to machine learning and data mining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2208074255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9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11/27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Unsupervised learning </a:t>
                      </a:r>
                      <a:endParaRPr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1237455983"/>
                  </a:ext>
                </a:extLst>
              </a:tr>
              <a:tr h="312281">
                <a:tc>
                  <a:txBody>
                    <a:bodyPr numCol="1"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10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b" marB="29741" marL="44611" marR="44611" marT="29741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 12/4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0" marR="0" marT="0"/>
                </a:tc>
                <a:tc>
                  <a:txBody>
                    <a:bodyPr numCol="1"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effectLst/>
                        </a:rPr>
                        <a:t>Final Project</a:t>
                      </a:r>
                      <a:endParaRPr dirty="0" lang="en-US" sz="18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29741" marL="44611" marR="44611" marT="29741"/>
                </a:tc>
                <a:extLst>
                  <a:ext uri="{0D108BD9-81ED-4DB2-BD59-A6C34878D82A}">
                    <a16:rowId xmlns:a16="http://schemas.microsoft.com/office/drawing/2014/main" val="47664831"/>
                  </a:ext>
                </a:extLst>
              </a:tr>
            </a:tbl>
          </a:graphicData>
        </a:graphic>
      </p:graphicFrame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64E4D41E-E46C-4797-BCB7-BC91DFEF8A52}"/>
              </a:ext>
            </a:extLst>
          </p:cNvPr>
          <p:cNvSpPr/>
          <p:nvPr/>
        </p:nvSpPr>
        <p:spPr>
          <a:xfrm rot="5400000">
            <a:off x="7668815" y="2678907"/>
            <a:ext cx="496490" cy="1482328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 vert="vert270"/>
          <a:lstStyle/>
          <a:p>
            <a:pPr algn="ctr"/>
            <a:r>
              <a:rPr dirty="0" lang="en-US" sz="2400">
                <a:solidFill>
                  <a:srgbClr val="FFFF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48514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User </a:t>
            </a:r>
            <a:r>
              <a:rPr lang="en-US"/>
              <a:t>Defined Functions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3" y="1216560"/>
            <a:ext cx="8558335" cy="4269840"/>
          </a:xfrm>
        </p:spPr>
        <p:txBody>
          <a:bodyPr numCol="1">
            <a:noAutofit/>
          </a:bodyPr>
          <a:lstStyle/>
          <a:p>
            <a:r>
              <a:rPr dirty="0" lang="en-US" sz="2000"/>
              <a:t>Organize code into functions if copy code more than twice</a:t>
            </a:r>
          </a:p>
          <a:p>
            <a:r>
              <a:rPr dirty="0" lang="en-US" sz="2000"/>
              <a:t>User defined function vs inline source</a:t>
            </a:r>
          </a:p>
          <a:p>
            <a:pPr lvl="1"/>
            <a:r>
              <a:rPr dirty="0" lang="en-US" sz="1800"/>
              <a:t>Variable scope</a:t>
            </a:r>
          </a:p>
          <a:p>
            <a:pPr lvl="1"/>
            <a:r>
              <a:rPr b="1" dirty="0" err="1"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rm</a:t>
            </a:r>
            <a:r>
              <a:rPr b="1" dirty="0"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dirty="0" lang="en-US" sz="1800"/>
              <a:t>for cleanup </a:t>
            </a:r>
          </a:p>
          <a:p>
            <a:r>
              <a:rPr dirty="0" lang="en-US" sz="2000"/>
              <a:t>Return value is optional</a:t>
            </a:r>
          </a:p>
          <a:p>
            <a:r>
              <a:rPr dirty="0" lang="en-US" sz="2000"/>
              <a:t>Function robustness</a:t>
            </a:r>
          </a:p>
          <a:p>
            <a:pPr lvl="1"/>
            <a:r>
              <a:rPr dirty="0" lang="en-US" sz="1800"/>
              <a:t>package::function</a:t>
            </a:r>
          </a:p>
          <a:p>
            <a:pPr lvl="1"/>
            <a:r>
              <a:rPr dirty="0"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require() </a:t>
            </a:r>
            <a:r>
              <a:rPr dirty="0" lang="en-US" sz="1800"/>
              <a:t>with </a:t>
            </a:r>
            <a:r>
              <a:rPr dirty="0"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if()</a:t>
            </a:r>
          </a:p>
          <a:p>
            <a:pPr lvl="1"/>
            <a:r>
              <a:rPr dirty="0" err="1"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install.packages</a:t>
            </a:r>
            <a:r>
              <a:rPr dirty="0" lang="en-US" sz="1800"/>
              <a:t>(“package”)</a:t>
            </a:r>
          </a:p>
          <a:p>
            <a:pPr lvl="1"/>
            <a:r>
              <a:rPr dirty="0" lang="en-US" sz="1800"/>
              <a:t>parameter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7B01FF-9370-4EC2-8662-F3B651A596CA}"/>
              </a:ext>
            </a:extLst>
          </p:cNvPr>
          <p:cNvSpPr/>
          <p:nvPr/>
        </p:nvSpPr>
        <p:spPr>
          <a:xfrm>
            <a:off x="4809065" y="1784473"/>
            <a:ext cx="3852333" cy="3416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numCol="1" wrap="square">
            <a:spAutoFit/>
          </a:bodyPr>
          <a:lstStyle/>
          <a:p>
            <a:r>
              <a:rPr dirty="0" err="1" i="1" lang="en-US" sz="2400"/>
              <a:t>my_function</a:t>
            </a:r>
            <a:r>
              <a:rPr dirty="0" i="1" lang="en-US" sz="2400"/>
              <a:t> &lt;- </a:t>
            </a:r>
            <a:r>
              <a:rPr b="1" dirty="0" i="1" lang="en-US" sz="2400"/>
              <a:t>function</a:t>
            </a:r>
            <a:r>
              <a:rPr dirty="0" i="1" lang="en-US" sz="2400"/>
              <a:t>(x){     	</a:t>
            </a:r>
            <a:r>
              <a:rPr b="1" dirty="0" i="1" lang="en-US" sz="2400"/>
              <a:t>return(</a:t>
            </a:r>
            <a:r>
              <a:rPr dirty="0" err="1" i="1" lang="en-US" sz="2400"/>
              <a:t>x+x</a:t>
            </a:r>
            <a:r>
              <a:rPr b="1" dirty="0" i="1" lang="en-US" sz="2400"/>
              <a:t>) </a:t>
            </a:r>
          </a:p>
          <a:p>
            <a:r>
              <a:rPr dirty="0" i="1" lang="en-US" sz="2400"/>
              <a:t>}</a:t>
            </a:r>
          </a:p>
          <a:p>
            <a:r>
              <a:rPr dirty="0" err="1" i="1" lang="en-US" sz="2400"/>
              <a:t>my_function</a:t>
            </a:r>
            <a:r>
              <a:rPr dirty="0" i="1" lang="en-US" sz="2400"/>
              <a:t>(2)</a:t>
            </a:r>
          </a:p>
          <a:p>
            <a:endParaRPr dirty="0" i="1" lang="en-US" sz="2400"/>
          </a:p>
          <a:p>
            <a:r>
              <a:rPr b="1" dirty="0" i="1" lang="en-US" sz="2400"/>
              <a:t>`</a:t>
            </a:r>
            <a:r>
              <a:rPr dirty="0" i="1" lang="en-US" sz="2400"/>
              <a:t>%plus%</a:t>
            </a:r>
            <a:r>
              <a:rPr b="1" dirty="0" i="1" lang="en-US" sz="2400"/>
              <a:t>`</a:t>
            </a:r>
            <a:r>
              <a:rPr dirty="0" i="1" lang="en-US" sz="2400"/>
              <a:t> &lt;- </a:t>
            </a:r>
            <a:r>
              <a:rPr b="1" dirty="0" i="1" lang="en-US" sz="2400"/>
              <a:t>function</a:t>
            </a:r>
            <a:r>
              <a:rPr dirty="0" i="1" lang="en-US" sz="2400"/>
              <a:t>(x1, x2){</a:t>
            </a:r>
          </a:p>
          <a:p>
            <a:r>
              <a:rPr b="1" dirty="0" i="1" lang="en-US" sz="2400"/>
              <a:t>	return</a:t>
            </a:r>
            <a:r>
              <a:rPr dirty="0" i="1" lang="en-US" sz="2400"/>
              <a:t>(x1+x2)</a:t>
            </a:r>
          </a:p>
          <a:p>
            <a:r>
              <a:rPr dirty="0" i="1" lang="en-US" sz="2400"/>
              <a:t>}</a:t>
            </a:r>
          </a:p>
          <a:p>
            <a:r>
              <a:rPr dirty="0" i="1" lang="en-US" sz="2400"/>
              <a:t>2 %plus% 2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86531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00FF1-7E74-413D-8EE2-64ED4364DF7D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26CF-E065-4740-8BD6-FE0E349DCF7B}"/>
              </a:ext>
            </a:extLst>
          </p:cNvPr>
          <p:cNvSpPr>
            <a:spLocks noGrp="1"/>
          </p:cNvSpPr>
          <p:nvPr>
            <p:ph idx="11" sz="quarter" type="body"/>
          </p:nvPr>
        </p:nvSpPr>
        <p:spPr/>
        <p:txBody>
          <a:bodyPr numCol="1"/>
          <a:lstStyle/>
          <a:p>
            <a:r>
              <a:rPr dirty="0" lang="en-US" sz="2800"/>
              <a:t>err &lt;- try(</a:t>
            </a:r>
          </a:p>
          <a:p>
            <a:r>
              <a:rPr dirty="0" lang="en-US" sz="2800"/>
              <a:t>	</a:t>
            </a:r>
            <a:r>
              <a:rPr dirty="0" err="1" lang="en-US" sz="2800"/>
              <a:t>some_function</a:t>
            </a:r>
            <a:r>
              <a:rPr dirty="0" lang="en-US" sz="2800"/>
              <a:t>(…)</a:t>
            </a:r>
          </a:p>
          <a:p>
            <a:r>
              <a:rPr dirty="0" lang="en-US" sz="2800"/>
              <a:t>)</a:t>
            </a:r>
          </a:p>
          <a:p>
            <a:r>
              <a:rPr dirty="0" lang="en-US" sz="2800"/>
              <a:t> if ('try-error' %in% class(err)) </a:t>
            </a:r>
          </a:p>
          <a:p>
            <a:r>
              <a:rPr dirty="0" lang="en-US" sz="2800"/>
              <a:t>				print (“error”) </a:t>
            </a:r>
          </a:p>
          <a:p>
            <a:r>
              <a:rPr dirty="0" lang="en-US" sz="2800"/>
              <a:t>		else </a:t>
            </a:r>
          </a:p>
          <a:p>
            <a:r>
              <a:rPr dirty="0" lang="en-US" sz="2800"/>
              <a:t>			print (“success”) </a:t>
            </a:r>
          </a:p>
          <a:p>
            <a:endParaRPr dirty="0" lang="en-US" sz="2800"/>
          </a:p>
        </p:txBody>
      </p:sp>
    </p:spTree>
    <p:extLst>
      <p:ext uri="{BB962C8B-B14F-4D97-AF65-F5344CB8AC3E}">
        <p14:creationId xmlns:p14="http://schemas.microsoft.com/office/powerpoint/2010/main" val="270096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pPr algn="ctr"/>
            <a:r>
              <a:rPr dirty="0" lang="en-US"/>
              <a:t>For Loop Iteration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Using for loops to organize code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82121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For </a:t>
            </a:r>
            <a:r>
              <a:rPr lang="en-US"/>
              <a:t>Loop Iteration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Autofit/>
          </a:bodyPr>
          <a:lstStyle/>
          <a:p>
            <a:r>
              <a:rPr dirty="0" lang="en-US" sz="2400"/>
              <a:t>Run same code for each row or column</a:t>
            </a:r>
          </a:p>
          <a:p>
            <a:r>
              <a:rPr b="1" dirty="0"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for(</a:t>
            </a:r>
            <a:r>
              <a:rPr b="1" dirty="0" err="1"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 in 1:5) { print(</a:t>
            </a:r>
            <a:r>
              <a:rPr b="1" dirty="0" err="1"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) }</a:t>
            </a:r>
          </a:p>
          <a:p>
            <a:pPr lvl="1"/>
            <a:r>
              <a:rPr dirty="0" lang="en-US" sz="2400"/>
              <a:t>vector item (counter variable)</a:t>
            </a:r>
          </a:p>
          <a:p>
            <a:pPr lvl="1"/>
            <a:r>
              <a:rPr dirty="0" lang="en-US" sz="2400"/>
              <a:t>sequence vector (number of loop iterations)</a:t>
            </a:r>
          </a:p>
          <a:p>
            <a:pPr lvl="1"/>
            <a:r>
              <a:rPr dirty="0" lang="en-US" sz="2400"/>
              <a:t>code block (code to run)</a:t>
            </a:r>
          </a:p>
          <a:p>
            <a:r>
              <a:rPr dirty="0" lang="en-US" sz="2400"/>
              <a:t>Sequence vector generation</a:t>
            </a:r>
          </a:p>
          <a:p>
            <a:pPr lvl="1"/>
            <a:r>
              <a:rPr dirty="0" lang="en-US" sz="2400"/>
              <a:t>Colon for integers (1</a:t>
            </a:r>
            <a:r>
              <a:rPr b="1" dirty="0" lang="en-US" sz="2400"/>
              <a:t>:</a:t>
            </a:r>
            <a:r>
              <a:rPr dirty="0" lang="en-US" sz="2400"/>
              <a:t>10)</a:t>
            </a:r>
          </a:p>
          <a:p>
            <a:pPr lvl="1"/>
            <a:r>
              <a:rPr dirty="0" err="1" lang="en-US" sz="2400"/>
              <a:t>seq_len</a:t>
            </a:r>
            <a:r>
              <a:rPr dirty="0" lang="en-US" sz="2400"/>
              <a:t>() – counts up from 1</a:t>
            </a:r>
          </a:p>
          <a:p>
            <a:pPr lvl="1"/>
            <a:r>
              <a:rPr dirty="0" err="1" lang="en-US" sz="2400"/>
              <a:t>seq_along</a:t>
            </a:r>
            <a:r>
              <a:rPr dirty="0" lang="en-US" sz="2400"/>
              <a:t>() – counts objects</a:t>
            </a:r>
          </a:p>
          <a:p>
            <a:pPr lvl="1"/>
            <a:endParaRPr dirty="0"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3370F-C8C3-4772-8D91-AC98031FF2B7}"/>
              </a:ext>
            </a:extLst>
          </p:cNvPr>
          <p:cNvSpPr/>
          <p:nvPr/>
        </p:nvSpPr>
        <p:spPr>
          <a:xfrm>
            <a:off x="5265651" y="3107640"/>
            <a:ext cx="3589867" cy="255454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numCol="1" wrap="square">
            <a:spAutoFit/>
          </a:bodyPr>
          <a:lstStyle/>
          <a:p>
            <a:r>
              <a:rPr dirty="0" err="1" lang="en-US" sz="2000"/>
              <a:t>seq_along</a:t>
            </a:r>
            <a:r>
              <a:rPr dirty="0" lang="en-US" sz="2000"/>
              <a:t>(mpg) </a:t>
            </a:r>
          </a:p>
          <a:p>
            <a:r>
              <a:rPr dirty="0" lang="en-US" sz="2000"/>
              <a:t>1:ncol(mpg)</a:t>
            </a:r>
          </a:p>
          <a:p>
            <a:r>
              <a:rPr dirty="0" lang="en-US" sz="2000"/>
              <a:t>1:nrow(mpg)</a:t>
            </a:r>
          </a:p>
          <a:p>
            <a:endParaRPr dirty="0" lang="en-US" sz="2000"/>
          </a:p>
          <a:p>
            <a:r>
              <a:rPr dirty="0" lang="en-US" sz="2000"/>
              <a:t>for(</a:t>
            </a:r>
            <a:r>
              <a:rPr dirty="0" err="1" lang="en-US" sz="2000"/>
              <a:t>colname</a:t>
            </a:r>
            <a:r>
              <a:rPr dirty="0" lang="en-US" sz="2000"/>
              <a:t> in </a:t>
            </a:r>
            <a:r>
              <a:rPr dirty="0" err="1" lang="en-US" sz="2000"/>
              <a:t>colnames</a:t>
            </a:r>
            <a:r>
              <a:rPr dirty="0" lang="en-US" sz="2000"/>
              <a:t>(mpg))</a:t>
            </a:r>
          </a:p>
          <a:p>
            <a:r>
              <a:rPr dirty="0" lang="en-US" sz="2000"/>
              <a:t>{</a:t>
            </a:r>
          </a:p>
          <a:p>
            <a:r>
              <a:rPr dirty="0" lang="en-US" sz="2000"/>
              <a:t>  print(</a:t>
            </a:r>
            <a:r>
              <a:rPr dirty="0" err="1" lang="en-US" sz="2000"/>
              <a:t>colname</a:t>
            </a:r>
            <a:r>
              <a:rPr dirty="0" lang="en-US" sz="2000"/>
              <a:t>)</a:t>
            </a:r>
          </a:p>
          <a:p>
            <a:r>
              <a:rPr dirty="0" lang="en-US" sz="2000"/>
              <a:t>}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78850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pPr algn="ctr"/>
            <a:r>
              <a:rPr dirty="0" lang="en-US"/>
              <a:t>Map/</a:t>
            </a:r>
            <a:r>
              <a:rPr dirty="0" err="1" lang="en-US"/>
              <a:t>Vectorized</a:t>
            </a:r>
            <a:r>
              <a:rPr dirty="0" lang="en-US"/>
              <a:t> Iteration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Using R to iterate over data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4028067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Map/</a:t>
            </a:r>
            <a:r>
              <a:rPr dirty="0" err="1" lang="en-US"/>
              <a:t>Vectorized</a:t>
            </a:r>
            <a:r>
              <a:rPr dirty="0" lang="en-US"/>
              <a:t> Iteration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3" y="1135432"/>
            <a:ext cx="8558335" cy="3782160"/>
          </a:xfrm>
        </p:spPr>
        <p:txBody>
          <a:bodyPr numCol="1">
            <a:noAutofit/>
          </a:bodyPr>
          <a:lstStyle/>
          <a:p>
            <a:r>
              <a:rPr dirty="0" lang="en-US" sz="2800"/>
              <a:t>Functionals – code that applies functions to objects</a:t>
            </a:r>
          </a:p>
          <a:p>
            <a:r>
              <a:rPr dirty="0" lang="en-US" sz="2800"/>
              <a:t>Try converting For loop to </a:t>
            </a:r>
            <a:r>
              <a:rPr dirty="0" i="1" 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[but don’t obsess about it]</a:t>
            </a:r>
          </a:p>
          <a:p>
            <a:pPr lvl="1"/>
            <a:r>
              <a:rPr dirty="0" lang="en-US" sz="2800"/>
              <a:t>user defined function</a:t>
            </a:r>
          </a:p>
          <a:p>
            <a:pPr lvl="1"/>
            <a:r>
              <a:rPr dirty="0" lang="en-US" sz="2800"/>
              <a:t>single map calling code</a:t>
            </a:r>
          </a:p>
          <a:p>
            <a:r>
              <a:rPr dirty="0" err="1" lang="en-US" sz="2800"/>
              <a:t>Tidyverse</a:t>
            </a:r>
            <a:r>
              <a:rPr dirty="0" lang="en-US" sz="2800"/>
              <a:t> </a:t>
            </a:r>
            <a:r>
              <a:rPr dirty="0" err="1" 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purrr</a:t>
            </a:r>
            <a:r>
              <a:rPr dirty="0" lang="en-US" sz="2800"/>
              <a:t> package</a:t>
            </a:r>
          </a:p>
          <a:p>
            <a:pPr lvl="1"/>
            <a:r>
              <a:rPr dirty="0" lang="en-US" sz="2800"/>
              <a:t>map() – base R equivalent is apply()</a:t>
            </a:r>
          </a:p>
          <a:p>
            <a:endParaRPr dirty="0"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F9C97-DC7C-4E48-8AE5-06604F999682}"/>
              </a:ext>
            </a:extLst>
          </p:cNvPr>
          <p:cNvSpPr/>
          <p:nvPr/>
        </p:nvSpPr>
        <p:spPr>
          <a:xfrm>
            <a:off x="769322" y="4358511"/>
            <a:ext cx="5020670" cy="95410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numCol="1" wrap="none">
            <a:spAutoFit/>
          </a:bodyPr>
          <a:lstStyle/>
          <a:p>
            <a:r>
              <a:rPr dirty="0" lang="en-US" sz="2800"/>
              <a:t>#calculate means of each column</a:t>
            </a:r>
            <a:endParaRPr dirty="0" i="1" lang="en-US" sz="2800"/>
          </a:p>
          <a:p>
            <a:r>
              <a:rPr dirty="0" i="1" lang="en-US" sz="2800"/>
              <a:t>map(</a:t>
            </a:r>
            <a:r>
              <a:rPr dirty="0" err="1" i="1" lang="en-US" sz="2800"/>
              <a:t>mtcars</a:t>
            </a:r>
            <a:r>
              <a:rPr dirty="0" i="1" lang="en-US" sz="2800"/>
              <a:t>, mean</a:t>
            </a:r>
            <a:r>
              <a:rPr dirty="0" lang="en-US" sz="2800"/>
              <a:t>)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55853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AD774C-7BBF-424F-97FE-20C84D6548A6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Base R </a:t>
            </a:r>
            <a:r>
              <a:rPr dirty="0" err="1" lang="en-US"/>
              <a:t>Vectorized</a:t>
            </a:r>
            <a:r>
              <a:rPr dirty="0" lang="en-US"/>
              <a:t> “Loop”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E7E0-BD67-4018-989F-D6EC8AD07316}"/>
              </a:ext>
            </a:extLst>
          </p:cNvPr>
          <p:cNvSpPr>
            <a:spLocks noGrp="1"/>
          </p:cNvSpPr>
          <p:nvPr>
            <p:ph idx="11" sz="quarter" type="body"/>
          </p:nvPr>
        </p:nvSpPr>
        <p:spPr/>
        <p:txBody>
          <a:bodyPr numCol="1"/>
          <a:lstStyle/>
          <a:p>
            <a:r>
              <a:rPr dirty="0" lang="en-US"/>
              <a:t>Calculate means of each column</a:t>
            </a:r>
            <a:endParaRPr dirty="0" i="1" lang="en-US"/>
          </a:p>
          <a:p>
            <a:r>
              <a:rPr dirty="0" i="1" lang="en-US"/>
              <a:t>	</a:t>
            </a:r>
            <a:r>
              <a:rPr dirty="0" i="1"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apply</a:t>
            </a:r>
            <a:r>
              <a:rPr dirty="0" i="1" lang="en-US"/>
              <a:t>(</a:t>
            </a:r>
            <a:r>
              <a:rPr dirty="0" err="1" i="1" lang="en-US"/>
              <a:t>mtcars</a:t>
            </a:r>
            <a:r>
              <a:rPr dirty="0" i="1" lang="en-US"/>
              <a:t>, 2, mean)</a:t>
            </a:r>
            <a:r>
              <a:rPr dirty="0" lang="en-US"/>
              <a:t> </a:t>
            </a:r>
          </a:p>
          <a:p>
            <a:endParaRPr dirty="0" lang="en-US" sz="1200"/>
          </a:p>
          <a:p>
            <a:r>
              <a:rPr dirty="0" lang="en-US"/>
              <a:t>Change string columns to factors </a:t>
            </a:r>
            <a:r>
              <a:rPr dirty="0" lang="en-US" sz="2800"/>
              <a:t>(~mutate)</a:t>
            </a:r>
          </a:p>
          <a:p>
            <a:pPr>
              <a:spcBef>
                <a:spcPts val="1200"/>
              </a:spcBef>
            </a:pPr>
            <a:r>
              <a:rPr dirty="0" i="1" lang="en-US"/>
              <a:t>	</a:t>
            </a:r>
            <a:r>
              <a:rPr dirty="0" err="1" i="1" lang="en-US"/>
              <a:t>i</a:t>
            </a:r>
            <a:r>
              <a:rPr dirty="0" i="1" lang="en-US"/>
              <a:t> &lt;- </a:t>
            </a:r>
            <a:r>
              <a:rPr dirty="0" err="1" i="1"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sapply</a:t>
            </a:r>
            <a:r>
              <a:rPr dirty="0" i="1" lang="en-US"/>
              <a:t>(mpg, </a:t>
            </a:r>
            <a:r>
              <a:rPr dirty="0" err="1" i="1" lang="en-US"/>
              <a:t>is.character</a:t>
            </a:r>
            <a:r>
              <a:rPr dirty="0" i="1" lang="en-US"/>
              <a:t>)</a:t>
            </a:r>
          </a:p>
          <a:p>
            <a:pPr>
              <a:spcBef>
                <a:spcPts val="1200"/>
              </a:spcBef>
            </a:pPr>
            <a:r>
              <a:rPr dirty="0" i="1" lang="en-US"/>
              <a:t>	mpg[</a:t>
            </a:r>
            <a:r>
              <a:rPr dirty="0" err="1" i="1" lang="en-US"/>
              <a:t>i</a:t>
            </a:r>
            <a:r>
              <a:rPr dirty="0" i="1" lang="en-US"/>
              <a:t>] &lt;- </a:t>
            </a:r>
            <a:r>
              <a:rPr dirty="0" err="1" i="1"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lapply</a:t>
            </a:r>
            <a:r>
              <a:rPr dirty="0" i="1" lang="en-US"/>
              <a:t>(mpg[</a:t>
            </a:r>
            <a:r>
              <a:rPr dirty="0" err="1" i="1" lang="en-US"/>
              <a:t>i</a:t>
            </a:r>
            <a:r>
              <a:rPr dirty="0" i="1" lang="en-US"/>
              <a:t>], </a:t>
            </a:r>
            <a:r>
              <a:rPr dirty="0" err="1" i="1" lang="en-US"/>
              <a:t>as.factor</a:t>
            </a:r>
            <a:r>
              <a:rPr dirty="0" i="1" lang="en-US"/>
              <a:t>)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2606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Map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Autofit/>
          </a:bodyPr>
          <a:lstStyle/>
          <a:p>
            <a:r>
              <a:rPr dirty="0" lang="en-US" sz="2800"/>
              <a:t>Runs function for each sequence vector element</a:t>
            </a:r>
          </a:p>
          <a:p>
            <a:r>
              <a:rPr dirty="0" lang="en-US" sz="2800"/>
              <a:t>Returns result of specified function</a:t>
            </a:r>
          </a:p>
          <a:p>
            <a:r>
              <a:rPr dirty="0" lang="en-US" sz="2800"/>
              <a:t>Filter objects to same data type</a:t>
            </a:r>
          </a:p>
          <a:p>
            <a:pPr lvl="1"/>
            <a:r>
              <a:rPr dirty="0" lang="en-US" sz="2800"/>
              <a:t>keep()</a:t>
            </a:r>
          </a:p>
          <a:p>
            <a:pPr lvl="1"/>
            <a:r>
              <a:rPr dirty="0" lang="en-US" sz="2800"/>
              <a:t>discard()</a:t>
            </a:r>
          </a:p>
          <a:p>
            <a:pPr lvl="1"/>
            <a:r>
              <a:rPr dirty="0" lang="en-US" sz="2800"/>
              <a:t>is_&lt;datatype&gt;()</a:t>
            </a:r>
          </a:p>
          <a:p>
            <a:pPr lvl="1"/>
            <a:r>
              <a:rPr dirty="0" err="1" lang="en-US" sz="2800"/>
              <a:t>is_numeric</a:t>
            </a:r>
            <a:r>
              <a:rPr dirty="0" lang="en-US" sz="2800"/>
              <a:t>() – both integer and double</a:t>
            </a:r>
          </a:p>
          <a:p>
            <a:endParaRPr dirty="0"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E3481-A462-4C53-BC3C-79B863D95BC2}"/>
              </a:ext>
            </a:extLst>
          </p:cNvPr>
          <p:cNvSpPr/>
          <p:nvPr/>
        </p:nvSpPr>
        <p:spPr>
          <a:xfrm>
            <a:off x="4368800" y="2874648"/>
            <a:ext cx="4572000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numCol="1">
            <a:spAutoFit/>
          </a:bodyPr>
          <a:lstStyle/>
          <a:p>
            <a:r>
              <a:rPr dirty="0" i="1" lang="en-US" sz="3200"/>
              <a:t>map(</a:t>
            </a:r>
            <a:r>
              <a:rPr dirty="0" err="1" i="1" lang="en-US" sz="3200"/>
              <a:t>mtcars</a:t>
            </a:r>
            <a:r>
              <a:rPr dirty="0" i="1" lang="en-US" sz="3200"/>
              <a:t>, mean) %&gt;%</a:t>
            </a:r>
          </a:p>
          <a:p>
            <a:r>
              <a:rPr dirty="0" i="1" lang="en-US" sz="3200"/>
              <a:t>keep(~ mean(.x) &gt; 10)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991309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There’s a Graph for that!</a:t>
            </a:r>
          </a:p>
          <a:p>
            <a:r>
              <a:rPr dirty="0" lang="en-US" sz="2800"/>
              <a:t>Exploring the King County Housing Data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807635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King County Housing Data</a:t>
            </a:r>
          </a:p>
        </p:txBody>
      </p:sp>
      <p:pic>
        <p:nvPicPr>
          <p:cNvPr descr="Screen Clipping"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86" y="1054972"/>
            <a:ext cx="7513107" cy="4660028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40930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312005" y="0"/>
            <a:ext cx="8559239" cy="662152"/>
          </a:xfrm>
        </p:spPr>
        <p:txBody>
          <a:bodyPr numCol="1"/>
          <a:lstStyle/>
          <a:p>
            <a:r>
              <a:rPr dirty="0" lang="en-US"/>
              <a:t>Final Project.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5413341" y="1272570"/>
            <a:ext cx="3636579" cy="3782160"/>
          </a:xfrm>
        </p:spPr>
        <p:txBody>
          <a:bodyPr numCol="1"/>
          <a:lstStyle/>
          <a:p>
            <a:r>
              <a:rPr dirty="0" lang="en-US">
                <a:solidFill>
                  <a:schemeClr val="tx2">
                    <a:lumMod val="75000"/>
                  </a:schemeClr>
                </a:solidFill>
              </a:rPr>
              <a:t>You decide:</a:t>
            </a:r>
          </a:p>
          <a:p>
            <a:pPr indent="-571500" marL="571500">
              <a:spcBef>
                <a:spcPts val="300"/>
              </a:spcBef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2">
                    <a:lumMod val="75000"/>
                  </a:schemeClr>
                </a:solidFill>
              </a:rPr>
              <a:t>Question</a:t>
            </a:r>
          </a:p>
          <a:p>
            <a:pPr indent="-571500" marL="571500">
              <a:spcBef>
                <a:spcPts val="300"/>
              </a:spcBef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2">
                    <a:lumMod val="75000"/>
                  </a:schemeClr>
                </a:solidFill>
              </a:rPr>
              <a:t>Dataset</a:t>
            </a:r>
          </a:p>
          <a:p>
            <a:pPr indent="-571500" marL="571500">
              <a:spcBef>
                <a:spcPts val="300"/>
              </a:spcBef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Team / self</a:t>
            </a:r>
          </a:p>
          <a:p>
            <a:pPr indent="-571500" marL="571500">
              <a:spcBef>
                <a:spcPts val="300"/>
              </a:spcBef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2">
                    <a:lumMod val="75000"/>
                  </a:schemeClr>
                </a:solidFill>
              </a:rPr>
              <a:t>3-7 page PPT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2005" y="1272570"/>
            <a:ext cx="5027250" cy="3947234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pPr algn="l" defTabSz="356616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b="0" baseline="0" cap="none" dirty="0" i="0" kern="1200" kumimoji="0" lang="en-US" noProof="0" normalizeH="0" spc="0" strike="noStrike" sz="3400" u="none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Goal: </a:t>
            </a:r>
            <a:r>
              <a:rPr b="0" baseline="0" cap="none" dirty="0" i="1" kern="1200" kumimoji="0" lang="en-US" noProof="0" normalizeH="0" spc="0" strike="noStrike" sz="3400" u="sng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execute end-to-end analytics process</a:t>
            </a:r>
          </a:p>
          <a:p>
            <a:pPr algn="l" defTabSz="356616" eaLnBrk="1" hangingPunct="1" indent="-742950" latinLnBrk="0" lvl="0" marL="7429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b="0" baseline="0" cap="none" dirty="0" i="0" kern="1200" kumimoji="0" lang="en-US" noProof="0" normalizeH="0" spc="0" strike="noStrike" sz="3400" u="none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Ask Question[s]</a:t>
            </a:r>
          </a:p>
          <a:p>
            <a:pPr algn="l" defTabSz="356616" eaLnBrk="1" hangingPunct="1" indent="-742950" latinLnBrk="0" lvl="0" marL="7429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b="0" baseline="0" cap="none" dirty="0" i="0" kern="1200" kumimoji="0" lang="en-US" noProof="0" normalizeH="0" spc="0" strike="noStrike" sz="3400" u="none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Wrangle Data </a:t>
            </a:r>
          </a:p>
          <a:p>
            <a:pPr algn="l" defTabSz="356616" eaLnBrk="1" hangingPunct="1" indent="-742950" latinLnBrk="0" lvl="0" marL="7429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b="0" baseline="0" cap="none" dirty="0" i="0" kern="1200" kumimoji="0" lang="en-US" noProof="0" normalizeH="0" spc="0" strike="noStrike" sz="3400" u="none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Explore Data</a:t>
            </a:r>
          </a:p>
          <a:p>
            <a:pPr algn="l" defTabSz="356616" eaLnBrk="1" hangingPunct="1" indent="-742950" latinLnBrk="0" lvl="0" marL="7429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b="0" baseline="0" cap="none" dirty="0" i="0" kern="1200" kumimoji="0" lang="en-US" noProof="0" normalizeH="0" spc="0" strike="noStrike" sz="3400" u="none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Draw Conclusion</a:t>
            </a:r>
          </a:p>
          <a:p>
            <a:pPr algn="l" defTabSz="356616" eaLnBrk="1" hangingPunct="1" indent="-742950" latinLnBrk="0" lvl="0" marL="7429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b="0" baseline="0" cap="none" dirty="0" i="0" kern="1200" kumimoji="0" lang="en-US" noProof="0" normalizeH="0" spc="0" strike="noStrike" sz="3400" u="none">
                <a:ln>
                  <a:noFill/>
                </a:ln>
                <a:solidFill>
                  <a:srgbClr val="33006F"/>
                </a:solidFill>
                <a:effectLst/>
                <a:uLnTx/>
                <a:uFillTx/>
                <a:latin panose="020B0606030504020204" typeface="Open Sans"/>
                <a:ea typeface="+mn-ea"/>
                <a:cs typeface="+mn-cs"/>
              </a:rPr>
              <a:t>Communicate Findings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129048" y="1387366"/>
            <a:ext cx="21021" cy="3832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62192301-76D9-47E8-A974-07FD415A0F2F}"/>
              </a:ext>
            </a:extLst>
          </p:cNvPr>
          <p:cNvSpPr/>
          <p:nvPr/>
        </p:nvSpPr>
        <p:spPr>
          <a:xfrm>
            <a:off x="5915024" y="0"/>
            <a:ext cx="3134895" cy="1164431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z="2800"/>
              <a:t>See “Project Tips” announcement</a:t>
            </a:r>
          </a:p>
        </p:txBody>
      </p:sp>
    </p:spTree>
    <p:extLst>
      <p:ext uri="{BB962C8B-B14F-4D97-AF65-F5344CB8AC3E}">
        <p14:creationId xmlns:p14="http://schemas.microsoft.com/office/powerpoint/2010/main" val="3384636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A closer look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153393" y="1094640"/>
            <a:ext cx="8846817" cy="4056480"/>
          </a:xfrm>
        </p:spPr>
        <p:txBody>
          <a:bodyPr numCol="1"/>
          <a:lstStyle/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/>
              <a:t>From May 2014 through May 2015</a:t>
            </a:r>
          </a:p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accent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dirty="0" lang="en-US"/>
              <a:t> = 0 to 4</a:t>
            </a:r>
          </a:p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accent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r>
              <a:rPr dirty="0" lang="en-US"/>
              <a:t> = 1 to 5</a:t>
            </a:r>
          </a:p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accent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Grade</a:t>
            </a:r>
            <a:r>
              <a:rPr dirty="0" lang="en-US"/>
              <a:t> = 1 to 13 building construction &amp; design</a:t>
            </a:r>
          </a:p>
          <a:p>
            <a:pPr lvl="2"/>
            <a:r>
              <a:rPr dirty="0" lang="en-US"/>
              <a:t>1-3 poor, 7 average, 11-13 high quality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8570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More closer look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3" y="1216560"/>
            <a:ext cx="8558335" cy="4239360"/>
          </a:xfrm>
        </p:spPr>
        <p:txBody>
          <a:bodyPr numCol="1"/>
          <a:lstStyle/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accent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Sqft_living15</a:t>
            </a:r>
            <a:r>
              <a:rPr dirty="0" lang="en-US"/>
              <a:t> = The square footage of interior housing living space for the nearest 15 neighbors</a:t>
            </a:r>
          </a:p>
          <a:p>
            <a:pPr indent="-571500" marL="571500">
              <a:spcBef>
                <a:spcPts val="1800"/>
              </a:spcBef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accent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Sqft_lot15</a:t>
            </a:r>
            <a:r>
              <a:rPr dirty="0" lang="en-US"/>
              <a:t> = The square footage of the land lots of the nearest 15 neighbors 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317907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Lesson 5 Assignment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327660" y="1136259"/>
            <a:ext cx="8528759" cy="3966393"/>
          </a:xfrm>
        </p:spPr>
        <p:txBody>
          <a:bodyPr numCol="1"/>
          <a:lstStyle/>
          <a:p>
            <a:r>
              <a:rPr dirty="0" lang="en-US"/>
              <a:t>Create new or copy previous notebook</a:t>
            </a:r>
          </a:p>
          <a:p>
            <a:r>
              <a:rPr dirty="0" lang="en-US"/>
              <a:t>Use Markdown Cells</a:t>
            </a:r>
          </a:p>
          <a:p>
            <a:r>
              <a:rPr dirty="0" lang="en-US"/>
              <a:t>Use #comments in your code</a:t>
            </a:r>
          </a:p>
          <a:p>
            <a:r>
              <a:rPr dirty="0" lang="en-US"/>
              <a:t>Save as HTML</a:t>
            </a:r>
          </a:p>
          <a:p>
            <a:pPr lvl="1"/>
            <a:r>
              <a:rPr dirty="0" lang="en-US"/>
              <a:t>Studentname-L05-KingCountyHousing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733415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Assignment #5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3" y="1216560"/>
            <a:ext cx="8558335" cy="4155540"/>
          </a:xfrm>
        </p:spPr>
        <p:txBody>
          <a:bodyPr numCol="1"/>
          <a:lstStyle/>
          <a:p>
            <a:pPr indent="-742950" marL="742950">
              <a:buFont charset="0" panose="020B0604020202020204" pitchFamily="34" typeface="Arial"/>
              <a:buChar char="•"/>
            </a:pPr>
            <a:r>
              <a:rPr dirty="0" lang="en-US"/>
              <a:t>Create 2 user-defined functions</a:t>
            </a:r>
          </a:p>
          <a:p>
            <a:pPr lvl="1"/>
            <a:r>
              <a:rPr dirty="0" lang="en-US"/>
              <a:t> </a:t>
            </a:r>
            <a:r>
              <a:rPr dirty="0" err="1" lang="en-US"/>
              <a:t>gg_scatter</a:t>
            </a:r>
            <a:r>
              <a:rPr dirty="0" lang="en-US"/>
              <a:t>(), </a:t>
            </a:r>
            <a:r>
              <a:rPr dirty="0" err="1" lang="en-US"/>
              <a:t>save_plot</a:t>
            </a:r>
            <a:r>
              <a:rPr dirty="0" lang="en-US"/>
              <a:t>()</a:t>
            </a:r>
          </a:p>
          <a:p>
            <a:pPr indent="-742950" marL="742950">
              <a:buFont charset="0" panose="020B0604020202020204" pitchFamily="34" typeface="Arial"/>
              <a:buChar char="•"/>
            </a:pPr>
            <a:r>
              <a:rPr dirty="0" lang="en-US"/>
              <a:t>Run </a:t>
            </a:r>
            <a:r>
              <a:rPr dirty="0" err="1" lang="en-US"/>
              <a:t>gg_scatter</a:t>
            </a:r>
            <a:r>
              <a:rPr dirty="0" lang="en-US"/>
              <a:t> with price and 3 other columns</a:t>
            </a:r>
          </a:p>
          <a:p>
            <a:pPr indent="-742950" marL="742950">
              <a:buFont charset="0" panose="020B0604020202020204" pitchFamily="34" typeface="Arial"/>
              <a:buChar char="•"/>
            </a:pPr>
            <a:r>
              <a:rPr dirty="0" lang="en-US"/>
              <a:t>Write 1 line of code to </a:t>
            </a:r>
            <a:r>
              <a:rPr dirty="0" err="1" lang="en-US"/>
              <a:t>gg_scatter</a:t>
            </a:r>
            <a:r>
              <a:rPr dirty="0" lang="en-US"/>
              <a:t> all numeric variables against price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776957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What are the numeric variables?</a:t>
            </a:r>
          </a:p>
        </p:txBody>
      </p:sp>
      <p:pic>
        <p:nvPicPr>
          <p:cNvPr descr="Screen Clipping"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07" y="955965"/>
            <a:ext cx="7395674" cy="4759036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3250083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182884" y="1"/>
            <a:ext cx="8829474" cy="946156"/>
          </a:xfrm>
        </p:spPr>
        <p:txBody>
          <a:bodyPr numCol="1"/>
          <a:lstStyle/>
          <a:p>
            <a:r>
              <a:rPr dirty="0" lang="en-US"/>
              <a:t>Create multiple graphs with one line of code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08385" y="893478"/>
            <a:ext cx="7503973" cy="4821522"/>
            <a:chOff x="104495" y="893478"/>
            <a:chExt cx="7503973" cy="482152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95" y="919818"/>
              <a:ext cx="2422999" cy="23959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8824" y="893479"/>
              <a:ext cx="2382389" cy="2395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409" y="3278465"/>
              <a:ext cx="2368853" cy="23959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8824" y="3325842"/>
              <a:ext cx="2368853" cy="23891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2543" y="3289404"/>
              <a:ext cx="2382389" cy="24229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59920" y="893478"/>
              <a:ext cx="2348548" cy="239592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940560" y="1124914"/>
            <a:ext cx="7203440" cy="304698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32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Date 		 		 Waterfront 			View</a:t>
            </a:r>
          </a:p>
          <a:p>
            <a:endParaRPr dirty="0" lang="en-US" sz="32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32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32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z="3200"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r>
              <a:rPr dirty="0" lang="en-US" sz="32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Grade		  Sqft_living15		Sqft_lot15</a:t>
            </a:r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1507813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251460" y="135082"/>
            <a:ext cx="8679180" cy="2722418"/>
          </a:xfrm>
        </p:spPr>
        <p:txBody>
          <a:bodyPr numCol="1"/>
          <a:lstStyle/>
          <a:p>
            <a:r>
              <a:rPr dirty="0" lang="en-US">
                <a:solidFill>
                  <a:schemeClr val="tx1"/>
                </a:solidFill>
              </a:rPr>
              <a:t>What are the 3 most promising columns that correlate well with price?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51460" y="2857500"/>
            <a:ext cx="8679180" cy="2452254"/>
          </a:xfrm>
        </p:spPr>
        <p:txBody>
          <a:bodyPr numCol="1"/>
          <a:lstStyle/>
          <a:p>
            <a:r>
              <a:rPr dirty="0" lang="en-US">
                <a:solidFill>
                  <a:schemeClr val="tx1"/>
                </a:solidFill>
              </a:rPr>
              <a:t>Do they have a high positive correlation?</a:t>
            </a:r>
          </a:p>
          <a:p>
            <a:r>
              <a:rPr dirty="0" lang="en-US">
                <a:solidFill>
                  <a:schemeClr val="tx1"/>
                </a:solidFill>
              </a:rPr>
              <a:t>Do they have a high negative correlation?</a:t>
            </a:r>
            <a:endParaRPr dirty="0" lang="en-US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422516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End of HW Explanation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/>
          <a:lstStyle/>
          <a:p>
            <a:r>
              <a:rPr dirty="0" lang="en-US"/>
              <a:t>Show off your data wrangling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751196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979885" y="1713542"/>
            <a:ext cx="7313896" cy="2201463"/>
          </a:xfrm>
        </p:spPr>
        <p:txBody>
          <a:bodyPr numCol="1">
            <a:normAutofit/>
          </a:bodyPr>
          <a:lstStyle/>
          <a:p>
            <a:pPr algn="ctr"/>
            <a:r>
              <a:rPr dirty="0" lang="en-US"/>
              <a:t>Organizing Graphics Code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Organizing </a:t>
            </a:r>
            <a:r>
              <a:rPr dirty="0" err="1" lang="en-US" sz="2667">
                <a:solidFill>
                  <a:srgbClr val="33006F"/>
                </a:solidFill>
              </a:rPr>
              <a:t>ggplot</a:t>
            </a:r>
            <a:r>
              <a:rPr dirty="0" lang="en-US" sz="2667">
                <a:solidFill>
                  <a:srgbClr val="33006F"/>
                </a:solidFill>
              </a:rPr>
              <a:t> graphics code</a:t>
            </a:r>
          </a:p>
          <a:p>
            <a:pPr algn="ctr"/>
            <a:endParaRPr dirty="0" lang="en-US" sz="2667">
              <a:solidFill>
                <a:srgbClr val="33006F"/>
              </a:solidFill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54016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err="1" lang="en-US"/>
              <a:t>ggplot</a:t>
            </a:r>
            <a:r>
              <a:rPr dirty="0" lang="en-US"/>
              <a:t> Code Duplication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Autofit/>
          </a:bodyPr>
          <a:lstStyle/>
          <a:p>
            <a:r>
              <a:rPr dirty="0" lang="en-US" sz="2800"/>
              <a:t>Chart look and feel code duplication</a:t>
            </a:r>
          </a:p>
          <a:p>
            <a:pPr lvl="1"/>
            <a:r>
              <a:rPr dirty="0" lang="en-US" sz="2800"/>
              <a:t>color</a:t>
            </a:r>
          </a:p>
          <a:p>
            <a:pPr lvl="1"/>
            <a:r>
              <a:rPr dirty="0" lang="en-US" sz="2800"/>
              <a:t>background</a:t>
            </a:r>
          </a:p>
          <a:p>
            <a:pPr lvl="1"/>
            <a:r>
              <a:rPr dirty="0" lang="en-US" sz="2800"/>
              <a:t>font</a:t>
            </a:r>
          </a:p>
          <a:p>
            <a:r>
              <a:rPr dirty="0" lang="en-US" sz="2800"/>
              <a:t>Similar charts for multiple columns</a:t>
            </a:r>
          </a:p>
          <a:p>
            <a:pPr lvl="1"/>
            <a:r>
              <a:rPr dirty="0" lang="en-US" sz="2800"/>
              <a:t>User defined function for graphing</a:t>
            </a:r>
          </a:p>
          <a:p>
            <a:pPr lvl="1"/>
            <a:r>
              <a:rPr dirty="0" lang="en-US" sz="2800"/>
              <a:t>Looping through columns using For or Map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92569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BE117-1F8D-4731-A524-2DFB3F8AF4E1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Teaming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177F-9502-4D31-BE3C-C3EA5210915E}"/>
              </a:ext>
            </a:extLst>
          </p:cNvPr>
          <p:cNvSpPr>
            <a:spLocks noGrp="1"/>
          </p:cNvSpPr>
          <p:nvPr>
            <p:ph idx="11" sz="quarter" type="body"/>
          </p:nvPr>
        </p:nvSpPr>
        <p:spPr>
          <a:xfrm>
            <a:off x="297183" y="1116547"/>
            <a:ext cx="8846817" cy="3782160"/>
          </a:xfrm>
        </p:spPr>
        <p:txBody>
          <a:bodyPr numCol="1"/>
          <a:lstStyle/>
          <a:p>
            <a:r>
              <a:rPr dirty="0" lang="en-US"/>
              <a:t>Who formed a team already? </a:t>
            </a:r>
          </a:p>
          <a:p>
            <a:pPr lvl="2"/>
            <a:r>
              <a:rPr dirty="0" lang="en-US" sz="1800"/>
              <a:t>if you are working on a team</a:t>
            </a:r>
            <a:endParaRPr dirty="0" lang="en-US" sz="3600"/>
          </a:p>
          <a:p>
            <a:pPr>
              <a:spcBef>
                <a:spcPts val="600"/>
              </a:spcBef>
            </a:pPr>
            <a:r>
              <a:rPr dirty="0" lang="en-US"/>
              <a:t>Need </a:t>
            </a:r>
            <a:r>
              <a:rPr b="1" dirty="0" i="1" lang="en-US"/>
              <a:t>team lead </a:t>
            </a:r>
            <a:r>
              <a:rPr dirty="0" lang="en-US"/>
              <a:t>volunteers</a:t>
            </a:r>
            <a:endParaRPr b="1" dirty="0" i="1" lang="en-US"/>
          </a:p>
          <a:p>
            <a:r>
              <a:rPr dirty="0" lang="en-US"/>
              <a:t>Responsibilities (extra 5 credit points):</a:t>
            </a:r>
          </a:p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/>
              <a:t>Setup team group</a:t>
            </a:r>
          </a:p>
          <a:p>
            <a:pPr indent="-571500" marL="571500">
              <a:buFont charset="0" panose="020B0604020202020204" pitchFamily="34" typeface="Arial"/>
              <a:buChar char="•"/>
            </a:pPr>
            <a:r>
              <a:rPr dirty="0" lang="en-US"/>
              <a:t>Help the team to successfully compete a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53653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Function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Autofit/>
          </a:bodyPr>
          <a:lstStyle/>
          <a:p>
            <a:r>
              <a:rPr dirty="0" lang="en-US" sz="2800"/>
              <a:t>Design considerations</a:t>
            </a:r>
          </a:p>
          <a:p>
            <a:pPr lvl="1"/>
            <a:r>
              <a:rPr dirty="0" lang="en-US" sz="2800"/>
              <a:t>Hard coded values vs parameter</a:t>
            </a:r>
          </a:p>
          <a:p>
            <a:pPr lvl="1"/>
            <a:r>
              <a:rPr dirty="0" lang="en-US" sz="2800"/>
              <a:t>Required parameters vs optional parameters</a:t>
            </a:r>
          </a:p>
          <a:p>
            <a:r>
              <a:rPr dirty="0" lang="en-US" sz="2800"/>
              <a:t>Start specific, generalize as needed</a:t>
            </a:r>
          </a:p>
          <a:p>
            <a:r>
              <a:rPr dirty="0" lang="en-US" sz="2800"/>
              <a:t>Too generic, create separate function</a:t>
            </a:r>
          </a:p>
          <a:p>
            <a:r>
              <a:rPr dirty="0" lang="en-US" sz="2800"/>
              <a:t>Create helper functions as required</a:t>
            </a:r>
          </a:p>
          <a:p>
            <a:endParaRPr dirty="0" lang="en-US" sz="280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128391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Saving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>
          <a:xfrm>
            <a:off x="297183" y="1216560"/>
            <a:ext cx="8558335" cy="4319536"/>
          </a:xfrm>
        </p:spPr>
        <p:txBody>
          <a:bodyPr numCol="1">
            <a:normAutofit lnSpcReduction="10000"/>
          </a:bodyPr>
          <a:lstStyle/>
          <a:p>
            <a:r>
              <a:rPr dirty="0" lang="en-US" sz="1800"/>
              <a:t>Save images to disk</a:t>
            </a:r>
          </a:p>
          <a:p>
            <a:pPr lvl="1"/>
            <a:r>
              <a:rPr dirty="0" err="1" lang="en-US" sz="1600"/>
              <a:t>ggsave</a:t>
            </a:r>
            <a:r>
              <a:rPr dirty="0" lang="en-US" sz="1600"/>
              <a:t>()</a:t>
            </a:r>
          </a:p>
          <a:p>
            <a:r>
              <a:rPr dirty="0" lang="en-US" sz="1800"/>
              <a:t>Image formats</a:t>
            </a:r>
          </a:p>
          <a:p>
            <a:pPr lvl="1"/>
            <a:r>
              <a:rPr dirty="0" lang="en-US" sz="1600"/>
              <a:t>raster (</a:t>
            </a:r>
            <a:r>
              <a:rPr dirty="0" err="1" lang="en-US" sz="1600"/>
              <a:t>png</a:t>
            </a:r>
            <a:r>
              <a:rPr dirty="0" lang="en-US" sz="1600"/>
              <a:t>)</a:t>
            </a:r>
          </a:p>
          <a:p>
            <a:pPr lvl="1"/>
            <a:r>
              <a:rPr dirty="0" lang="en-US" sz="1600"/>
              <a:t>vector (pdf)</a:t>
            </a:r>
          </a:p>
          <a:p>
            <a:r>
              <a:rPr dirty="0" lang="en-US" sz="1800"/>
              <a:t>Raster</a:t>
            </a:r>
          </a:p>
          <a:p>
            <a:pPr lvl="1"/>
            <a:r>
              <a:rPr dirty="0" lang="en-US" sz="1600"/>
              <a:t>dpi (300)</a:t>
            </a:r>
          </a:p>
          <a:p>
            <a:pPr lvl="1"/>
            <a:r>
              <a:rPr dirty="0" lang="en-US" sz="1600"/>
              <a:t>file size maxes out</a:t>
            </a:r>
          </a:p>
          <a:p>
            <a:pPr lvl="1"/>
            <a:r>
              <a:rPr dirty="0" lang="en-US" sz="1600"/>
              <a:t>zoom in pixelates</a:t>
            </a:r>
          </a:p>
          <a:p>
            <a:r>
              <a:rPr dirty="0" lang="en-US" sz="1800"/>
              <a:t>Vector</a:t>
            </a:r>
          </a:p>
          <a:p>
            <a:pPr lvl="1"/>
            <a:r>
              <a:rPr dirty="0" lang="en-US" sz="1600"/>
              <a:t>file size function of data points</a:t>
            </a:r>
          </a:p>
          <a:p>
            <a:pPr lvl="1"/>
            <a:r>
              <a:rPr dirty="0" lang="en-US" sz="1600"/>
              <a:t>Still clear when zooming in</a:t>
            </a:r>
          </a:p>
          <a:p>
            <a:r>
              <a:rPr dirty="0" lang="en-US" sz="1800"/>
              <a:t>Affects plots with many point (scatterplots)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188641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Benefits of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Autofit/>
          </a:bodyPr>
          <a:lstStyle/>
          <a:p>
            <a:r>
              <a:rPr dirty="0" lang="en-US" sz="2800"/>
              <a:t>Graphics style in one place affects all graphics</a:t>
            </a:r>
          </a:p>
          <a:p>
            <a:r>
              <a:rPr dirty="0" lang="en-US" sz="2800"/>
              <a:t>Implement your graphics preference for analysis</a:t>
            </a:r>
          </a:p>
          <a:p>
            <a:r>
              <a:rPr dirty="0" lang="en-US" sz="2800"/>
              <a:t>Common axis range across graphs</a:t>
            </a:r>
          </a:p>
          <a:p>
            <a:pPr lvl="1"/>
            <a:r>
              <a:rPr dirty="0" err="1" lang="en-US" sz="2800"/>
              <a:t>expand_limits</a:t>
            </a:r>
            <a:r>
              <a:rPr dirty="0" lang="en-US" sz="2800"/>
              <a:t>() – set axis range to include 0, 0</a:t>
            </a:r>
          </a:p>
          <a:p>
            <a:r>
              <a:rPr dirty="0" lang="en-US" sz="2800"/>
              <a:t>Common lines across graphs</a:t>
            </a:r>
          </a:p>
          <a:p>
            <a:pPr lvl="1"/>
            <a:r>
              <a:rPr dirty="0" err="1" lang="en-US" sz="2800"/>
              <a:t>geom_hline</a:t>
            </a:r>
            <a:r>
              <a:rPr dirty="0" lang="en-US" sz="2800"/>
              <a:t>() – horizonal line</a:t>
            </a:r>
          </a:p>
          <a:p>
            <a:pPr lvl="1"/>
            <a:r>
              <a:rPr dirty="0" err="1" lang="en-US" sz="2800"/>
              <a:t>geom_vline</a:t>
            </a:r>
            <a:r>
              <a:rPr dirty="0" lang="en-US" sz="2800"/>
              <a:t>() – vertical line</a:t>
            </a:r>
          </a:p>
          <a:p>
            <a:pPr lvl="1"/>
            <a:r>
              <a:rPr dirty="0" err="1" lang="en-US" sz="2800"/>
              <a:t>geom_abline</a:t>
            </a:r>
            <a:r>
              <a:rPr dirty="0" lang="en-US" sz="2800"/>
              <a:t>() – diagonal line</a:t>
            </a:r>
          </a:p>
          <a:p>
            <a:endParaRPr dirty="0" lang="en-US" sz="280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811803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Static vs Interactive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r>
              <a:rPr dirty="0" err="1" lang="en-US" sz="3200"/>
              <a:t>ggplot</a:t>
            </a:r>
            <a:r>
              <a:rPr dirty="0" lang="en-US" sz="3200"/>
              <a:t> – static graphics</a:t>
            </a:r>
          </a:p>
          <a:p>
            <a:r>
              <a:rPr dirty="0" err="1" lang="en-US" sz="3200"/>
              <a:t>ggvis</a:t>
            </a:r>
            <a:r>
              <a:rPr dirty="0" lang="en-US" sz="3200"/>
              <a:t> – interactive graphics </a:t>
            </a:r>
          </a:p>
          <a:p>
            <a:pPr indent="-457200" lvl="1" marL="921506">
              <a:buFont charset="0" panose="020B0604020202020204" pitchFamily="34" typeface="Arial"/>
              <a:buChar char="•"/>
            </a:pPr>
            <a:r>
              <a:rPr dirty="0" lang="en-US" sz="2800"/>
              <a:t>	requires special configuration</a:t>
            </a:r>
          </a:p>
          <a:p>
            <a:pPr indent="-457200" lvl="1" marL="921506">
              <a:buFont charset="0" panose="020B0604020202020204" pitchFamily="34" typeface="Arial"/>
              <a:buChar char="•"/>
            </a:pPr>
            <a:r>
              <a:rPr dirty="0" lang="en-US" sz="2800"/>
              <a:t>	works in R Studio, </a:t>
            </a:r>
            <a:r>
              <a:rPr b="1" dirty="0" i="1" lang="en-US" sz="2800"/>
              <a:t>not in our Labs</a:t>
            </a:r>
          </a:p>
          <a:p>
            <a:r>
              <a:rPr dirty="0" lang="en-US" sz="3200"/>
              <a:t>Both packages by Hadley Wickham</a:t>
            </a:r>
          </a:p>
          <a:p>
            <a:r>
              <a:rPr dirty="0" err="1" lang="en-US" sz="3200"/>
              <a:t>ggvis</a:t>
            </a:r>
            <a:r>
              <a:rPr dirty="0" lang="en-US" sz="3200"/>
              <a:t> </a:t>
            </a:r>
            <a:r>
              <a:rPr dirty="0" lang="en-US" sz="3200" u="sng"/>
              <a:t>may</a:t>
            </a:r>
            <a:r>
              <a:rPr dirty="0" lang="en-US" sz="3200"/>
              <a:t> eventually surpass </a:t>
            </a:r>
            <a:r>
              <a:rPr dirty="0" err="1" lang="en-US" sz="3200"/>
              <a:t>ggplot</a:t>
            </a:r>
            <a:endParaRPr dirty="0" lang="en-US" sz="320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4207861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Lesson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>
            <a:normAutofit/>
          </a:bodyPr>
          <a:lstStyle/>
          <a:p>
            <a:r>
              <a:rPr dirty="0" lang="en-US" sz="3200"/>
              <a:t>Tidy Data</a:t>
            </a:r>
          </a:p>
          <a:p>
            <a:r>
              <a:rPr dirty="0" lang="en-US" sz="3200"/>
              <a:t>Grouping and Summarizing Data</a:t>
            </a:r>
          </a:p>
          <a:p>
            <a:r>
              <a:rPr dirty="0" lang="en-US" sz="3200"/>
              <a:t>User Defined Functions</a:t>
            </a:r>
          </a:p>
          <a:p>
            <a:r>
              <a:rPr dirty="0" lang="en-US" sz="3200"/>
              <a:t>For Loop Iteration</a:t>
            </a:r>
          </a:p>
          <a:p>
            <a:r>
              <a:rPr dirty="0" lang="en-US" sz="3200"/>
              <a:t>Map Iteration</a:t>
            </a:r>
          </a:p>
          <a:p>
            <a:r>
              <a:rPr dirty="0" lang="en-US" sz="3200"/>
              <a:t>Managing Graphics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3033097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idx="10" sz="quarter" type="body"/>
          </p:nvPr>
        </p:nvSpPr>
        <p:spPr>
          <a:xfrm>
            <a:off x="979885" y="1713542"/>
            <a:ext cx="7313896" cy="2201463"/>
          </a:xfrm>
        </p:spPr>
        <p:txBody>
          <a:bodyPr numCol="1">
            <a:normAutofit/>
          </a:bodyPr>
          <a:lstStyle/>
          <a:p>
            <a:pPr algn="ctr"/>
            <a:r>
              <a:rPr dirty="0" lang="en-US"/>
              <a:t>Tidy Data and Code</a:t>
            </a:r>
          </a:p>
          <a:p>
            <a:pPr algn="ctr"/>
            <a:r>
              <a:rPr dirty="0" lang="en-US" sz="2667">
                <a:solidFill>
                  <a:srgbClr val="33006F"/>
                </a:solidFill>
              </a:rPr>
              <a:t>Using R to tidy data and code</a:t>
            </a:r>
          </a:p>
          <a:p>
            <a:pPr algn="ctr"/>
            <a:r>
              <a:rPr dirty="0" lang="en-US" sz="2667"/>
              <a:t>End of Presentation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5274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5309E-FD97-4E8C-AA05-196788206C5C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Datasets – Pick the Topic You </a:t>
            </a:r>
            <a:r>
              <a:rPr b="1" dirty="0" lang="en-US" u="sng"/>
              <a:t>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1F66-C354-4BFD-BC78-030244388CFB}"/>
              </a:ext>
            </a:extLst>
          </p:cNvPr>
          <p:cNvSpPr>
            <a:spLocks noGrp="1"/>
          </p:cNvSpPr>
          <p:nvPr>
            <p:ph idx="11" sz="quarter" type="body"/>
          </p:nvPr>
        </p:nvSpPr>
        <p:spPr>
          <a:xfrm>
            <a:off x="297183" y="966529"/>
            <a:ext cx="8260126" cy="3782160"/>
          </a:xfrm>
        </p:spPr>
        <p:txBody>
          <a:bodyPr numCol="1"/>
          <a:lstStyle/>
          <a:p>
            <a:r>
              <a:rPr b="1" dirty="0" lang="en-US"/>
              <a:t>Work – most preferred</a:t>
            </a:r>
          </a:p>
          <a:p>
            <a:r>
              <a:rPr dirty="0" lang="en-US"/>
              <a:t>https://www.kdnuggets.com/datasets</a:t>
            </a:r>
          </a:p>
          <a:p>
            <a:r>
              <a:rPr dirty="0" lang="en-US"/>
              <a:t>https://opendata.socrata.com</a:t>
            </a:r>
          </a:p>
          <a:p>
            <a:r>
              <a:rPr dirty="0" lang="en-US"/>
              <a:t>https://www.kaggle.com/datasets</a:t>
            </a:r>
          </a:p>
          <a:p>
            <a:r>
              <a:rPr dirty="0" lang="en-US"/>
              <a:t>https://archive.ics.uci.edu/ml</a:t>
            </a:r>
          </a:p>
          <a:p>
            <a:r>
              <a:rPr dirty="0" lang="en-US"/>
              <a:t>https://www.quora.com/Where-can-I-find-large-datasets-open-to-the-public</a:t>
            </a:r>
          </a:p>
        </p:txBody>
      </p:sp>
    </p:spTree>
    <p:extLst>
      <p:ext uri="{BB962C8B-B14F-4D97-AF65-F5344CB8AC3E}">
        <p14:creationId xmlns:p14="http://schemas.microsoft.com/office/powerpoint/2010/main" val="46273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589FE4-A8EA-44BE-8D50-C098386C8BDB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>
          <a:xfrm>
            <a:off x="354333" y="2185990"/>
            <a:ext cx="8559239" cy="987959"/>
          </a:xfrm>
        </p:spPr>
        <p:txBody>
          <a:bodyPr numCol="1"/>
          <a:lstStyle/>
          <a:p>
            <a:r>
              <a:rPr dirty="0" lang="en-US" sz="5400"/>
              <a:t>Project Template</a:t>
            </a:r>
          </a:p>
        </p:txBody>
      </p:sp>
    </p:spTree>
    <p:extLst>
      <p:ext uri="{BB962C8B-B14F-4D97-AF65-F5344CB8AC3E}">
        <p14:creationId xmlns:p14="http://schemas.microsoft.com/office/powerpoint/2010/main" val="150910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9AD2C-A114-4917-A5A9-03A9CF45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C54FB-1466-4BB7-BC4E-004ECD355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57" y="1693049"/>
            <a:ext cx="4256071" cy="1342366"/>
          </a:xfrm>
          <a:gradFill>
            <a:gsLst>
              <a:gs pos="3300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</a:gradFill>
        </p:spPr>
        <p:txBody>
          <a:bodyPr numCol="1"/>
          <a:lstStyle/>
          <a:p>
            <a:r>
              <a:rPr dirty="0" lang="en-US">
                <a:latin charset="0" panose="04020705040A02060702" pitchFamily="82" typeface="Algerian"/>
              </a:rPr>
              <a:t>Ames Housing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7E3D7-33EC-4BFB-86CA-7676C36D2A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dirty="0" lang="en-US"/>
              <a:t>Student / Group</a:t>
            </a:r>
          </a:p>
        </p:txBody>
      </p:sp>
    </p:spTree>
    <p:extLst>
      <p:ext uri="{BB962C8B-B14F-4D97-AF65-F5344CB8AC3E}">
        <p14:creationId xmlns:p14="http://schemas.microsoft.com/office/powerpoint/2010/main" val="408122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A2B15-C4F3-45DB-8943-DCBFD374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0" y="1782378"/>
            <a:ext cx="3250406" cy="243601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idx="10" sz="quarter" type="body"/>
          </p:nvPr>
        </p:nvSpPr>
        <p:spPr/>
        <p:txBody>
          <a:bodyPr numCol="1">
            <a:noAutofit/>
          </a:bodyPr>
          <a:lstStyle/>
          <a:p>
            <a:pPr algn="ctr"/>
            <a:r>
              <a:rPr dirty="0" lang="en-US"/>
              <a:t>Iterative Data Analysis Process Elements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-189268" y="1525581"/>
          <a:ext cx="6555214" cy="390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4" r:dm="rId5" r:lo="rId6" r:qs="rId7"/>
          </a:graphicData>
        </a:graphic>
      </p:graphicFrame>
    </p:spTree>
    <p:custDataLst>
      <p:tags r:id="rId9"/>
    </p:custDataLst>
    <p:extLst>
      <p:ext uri="{BB962C8B-B14F-4D97-AF65-F5344CB8AC3E}">
        <p14:creationId xmlns:p14="http://schemas.microsoft.com/office/powerpoint/2010/main" val="3261936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ARTICULATE_SLIDE_COUNT" val="10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4442&quot;&gt;&lt;property id=&quot;20148&quot; value=&quot;5&quot;/&gt;&lt;property id=&quot;20300&quot; value=&quot;Slide 1&quot;/&gt;&lt;property id=&quot;20307&quot; value=&quot;263&quot;/&gt;&lt;/object&gt;&lt;object type=&quot;3&quot; unique_id=&quot;14443&quot;&gt;&lt;property id=&quot;20148&quot; value=&quot;5&quot;/&gt;&lt;property id=&quot;20300&quot; value=&quot;Slide 2&quot;/&gt;&lt;property id=&quot;20307&quot; value=&quot;264&quot;/&gt;&lt;/object&gt;&lt;object type=&quot;3&quot; unique_id=&quot;14444&quot;&gt;&lt;property id=&quot;20148&quot; value=&quot;5&quot;/&gt;&lt;property id=&quot;20300&quot; value=&quot;Slide 3&quot;/&gt;&lt;property id=&quot;20307&quot; value=&quot;265&quot;/&gt;&lt;/object&gt;&lt;object type=&quot;3&quot; unique_id=&quot;14445&quot;&gt;&lt;property id=&quot;20148&quot; value=&quot;5&quot;/&gt;&lt;property id=&quot;20300&quot; value=&quot;Slide 4&quot;/&gt;&lt;property id=&quot;20307&quot; value=&quot;266&quot;/&gt;&lt;/object&gt;&lt;object type=&quot;3&quot; unique_id=&quot;14446&quot;&gt;&lt;property id=&quot;20148&quot; value=&quot;5&quot;/&gt;&lt;property id=&quot;20300&quot; value=&quot;Slide 6&quot;/&gt;&lt;property id=&quot;20307&quot; value=&quot;267&quot;/&gt;&lt;/object&gt;&lt;object type=&quot;3&quot; unique_id=&quot;14447&quot;&gt;&lt;property id=&quot;20148&quot; value=&quot;5&quot;/&gt;&lt;property id=&quot;20300&quot; value=&quot;Slide 7&quot;/&gt;&lt;property id=&quot;20307&quot; value=&quot;268&quot;/&gt;&lt;/object&gt;&lt;object type=&quot;3&quot; unique_id=&quot;14448&quot;&gt;&lt;property id=&quot;20148&quot; value=&quot;5&quot;/&gt;&lt;property id=&quot;20300&quot; value=&quot;Slide 8&quot;/&gt;&lt;property id=&quot;20307&quot; value=&quot;269&quot;/&gt;&lt;/object&gt;&lt;object type=&quot;3&quot; unique_id=&quot;14993&quot;&gt;&lt;property id=&quot;20148&quot; value=&quot;5&quot;/&gt;&lt;property id=&quot;20300&quot; value=&quot;Slide 5&quot;/&gt;&lt;property id=&quot;20307&quot; value=&quot;270&quot;/&gt;&lt;/object&gt;&lt;object type=&quot;3&quot; unique_id=&quot;15498&quot;&gt;&lt;property id=&quot;20148&quot; value=&quot;5&quot;/&gt;&lt;property id=&quot;20300&quot; value=&quot;Slide 9&quot;/&gt;&lt;property id=&quot;20307&quot; value=&quot;271&quot;/&gt;&lt;/object&gt;&lt;object type=&quot;3&quot; unique_id=&quot;15499&quot;&gt;&lt;property id=&quot;20148&quot; value=&quot;5&quot;/&gt;&lt;property id=&quot;20300&quot; value=&quot;Slide 10&quot;/&gt;&lt;property id=&quot;20307&quot; value=&quot;272&quot;/&gt;&lt;/object&gt;&lt;object type=&quot;3&quot; unique_id=&quot;15500&quot;&gt;&lt;property id=&quot;20148&quot; value=&quot;5&quot;/&gt;&lt;property id=&quot;20300&quot; value=&quot;Slide 11&quot;/&gt;&lt;property id=&quot;20307&quot; value=&quot;273&quot;/&gt;&lt;/object&gt;&lt;object type=&quot;3&quot; unique_id=&quot;15501&quot;&gt;&lt;property id=&quot;20148&quot; value=&quot;5&quot;/&gt;&lt;property id=&quot;20300&quot; value=&quot;Slide 12&quot;/&gt;&lt;property id=&quot;20307&quot; value=&quot;274&quot;/&gt;&lt;/object&gt;&lt;object type=&quot;3&quot; unique_id=&quot;15502&quot;&gt;&lt;property id=&quot;20148&quot; value=&quot;5&quot;/&gt;&lt;property id=&quot;20300&quot; value=&quot;Slide 13&quot;/&gt;&lt;property id=&quot;20307&quot; value=&quot;275&quot;/&gt;&lt;/object&gt;&lt;object type=&quot;3&quot; unique_id=&quot;15503&quot;&gt;&lt;property id=&quot;20148&quot; value=&quot;5&quot;/&gt;&lt;property id=&quot;20300&quot; value=&quot;Slide 14&quot;/&gt;&lt;property id=&quot;20307&quot; value=&quot;276&quot;/&gt;&lt;/object&gt;&lt;object type=&quot;3&quot; unique_id=&quot;15504&quot;&gt;&lt;property id=&quot;20148&quot; value=&quot;5&quot;/&gt;&lt;property id=&quot;20300&quot; value=&quot;Slide 15&quot;/&gt;&lt;property id=&quot;20307&quot; value=&quot;277&quot;/&gt;&lt;/object&gt;&lt;object type=&quot;3&quot; unique_id=&quot;15505&quot;&gt;&lt;property id=&quot;20148&quot; value=&quot;5&quot;/&gt;&lt;property id=&quot;20300&quot; value=&quot;Slide 16&quot;/&gt;&lt;property id=&quot;20307&quot; value=&quot;278&quot;/&gt;&lt;/object&gt;&lt;object type=&quot;3&quot; unique_id=&quot;15506&quot;&gt;&lt;property id=&quot;20148&quot; value=&quot;5&quot;/&gt;&lt;property id=&quot;20300&quot; value=&quot;Slide 17&quot;/&gt;&lt;property id=&quot;20307&quot; value=&quot;279&quot;/&gt;&lt;/object&gt;&lt;object type=&quot;3&quot; unique_id=&quot;15507&quot;&gt;&lt;property id=&quot;20148&quot; value=&quot;5&quot;/&gt;&lt;property id=&quot;20300&quot; value=&quot;Slide 18&quot;/&gt;&lt;property id=&quot;20307&quot; value=&quot;280&quot;/&gt;&lt;/object&gt;&lt;object type=&quot;3&quot; unique_id=&quot;15508&quot;&gt;&lt;property id=&quot;20148&quot; value=&quot;5&quot;/&gt;&lt;property id=&quot;20300&quot; value=&quot;Slide 19&quot;/&gt;&lt;property id=&quot;20307&quot; value=&quot;281&quot;/&gt;&lt;/object&gt;&lt;object type=&quot;3&quot; unique_id=&quot;15509&quot;&gt;&lt;property id=&quot;20148&quot; value=&quot;5&quot;/&gt;&lt;property id=&quot;20300&quot; value=&quot;Slide 20&quot;/&gt;&lt;property id=&quot;20307&quot; value=&quot;290&quot;/&gt;&lt;/object&gt;&lt;object type=&quot;3&quot; unique_id=&quot;15510&quot;&gt;&lt;property id=&quot;20148&quot; value=&quot;5&quot;/&gt;&lt;property id=&quot;20300&quot; value=&quot;Slide 21&quot;/&gt;&lt;property id=&quot;20307&quot; value=&quot;291&quot;/&gt;&lt;/object&gt;&lt;object type=&quot;3&quot; unique_id=&quot;15511&quot;&gt;&lt;property id=&quot;20148&quot; value=&quot;5&quot;/&gt;&lt;property id=&quot;20300&quot; value=&quot;Slide 22&quot;/&gt;&lt;property id=&quot;20307&quot; value=&quot;292&quot;/&gt;&lt;/object&gt;&lt;object type=&quot;3&quot; unique_id=&quot;15512&quot;&gt;&lt;property id=&quot;20148&quot; value=&quot;5&quot;/&gt;&lt;property id=&quot;20300&quot; value=&quot;Slide 23&quot;/&gt;&lt;property id=&quot;20307&quot; value=&quot;293&quot;/&gt;&lt;/object&gt;&lt;object type=&quot;3&quot; unique_id=&quot;15513&quot;&gt;&lt;property id=&quot;20148&quot; value=&quot;5&quot;/&gt;&lt;property id=&quot;20300&quot; value=&quot;Slide 24&quot;/&gt;&lt;property id=&quot;20307&quot; value=&quot;294&quot;/&gt;&lt;/object&gt;&lt;object type=&quot;3&quot; unique_id=&quot;15514&quot;&gt;&lt;property id=&quot;20148&quot; value=&quot;5&quot;/&gt;&lt;property id=&quot;20300&quot; value=&quot;Slide 25&quot;/&gt;&lt;property id=&quot;20307&quot; value=&quot;295&quot;/&gt;&lt;/object&gt;&lt;object type=&quot;3&quot; unique_id=&quot;15515&quot;&gt;&lt;property id=&quot;20148&quot; value=&quot;5&quot;/&gt;&lt;property id=&quot;20300&quot; value=&quot;Slide 26&quot;/&gt;&lt;property id=&quot;20307&quot; value=&quot;296&quot;/&gt;&lt;/object&gt;&lt;object type=&quot;3&quot; unique_id=&quot;15516&quot;&gt;&lt;property id=&quot;20148&quot; value=&quot;5&quot;/&gt;&lt;property id=&quot;20300&quot; value=&quot;Slide 27&quot;/&gt;&lt;property id=&quot;20307&quot; value=&quot;297&quot;/&gt;&lt;/object&gt;&lt;object type=&quot;3&quot; unique_id=&quot;15517&quot;&gt;&lt;property id=&quot;20148&quot; value=&quot;5&quot;/&gt;&lt;property id=&quot;20300&quot; value=&quot;Slide 28&quot;/&gt;&lt;property id=&quot;20307&quot; value=&quot;298&quot;/&gt;&lt;/object&gt;&lt;object type=&quot;3&quot; unique_id=&quot;15518&quot;&gt;&lt;property id=&quot;20148&quot; value=&quot;5&quot;/&gt;&lt;property id=&quot;20300&quot; value=&quot;Slide 29&quot;/&gt;&lt;property id=&quot;20307&quot; value=&quot;299&quot;/&gt;&lt;/object&gt;&lt;object type=&quot;3&quot; unique_id=&quot;15519&quot;&gt;&lt;property id=&quot;20148&quot; value=&quot;5&quot;/&gt;&lt;property id=&quot;20300&quot; value=&quot;Slide 30&quot;/&gt;&lt;property id=&quot;20307&quot; value=&quot;282&quot;/&gt;&lt;/object&gt;&lt;object type=&quot;3&quot; unique_id=&quot;15520&quot;&gt;&lt;property id=&quot;20148&quot; value=&quot;5&quot;/&gt;&lt;property id=&quot;20300&quot; value=&quot;Slide 31&quot;/&gt;&lt;property id=&quot;20307&quot; value=&quot;283&quot;/&gt;&lt;/object&gt;&lt;object type=&quot;3&quot; unique_id=&quot;15521&quot;&gt;&lt;property id=&quot;20148&quot; value=&quot;5&quot;/&gt;&lt;property id=&quot;20300&quot; value=&quot;Slide 32&quot;/&gt;&lt;property id=&quot;20307&quot; value=&quot;284&quot;/&gt;&lt;/object&gt;&lt;object type=&quot;3&quot; unique_id=&quot;15522&quot;&gt;&lt;property id=&quot;20148&quot; value=&quot;5&quot;/&gt;&lt;property id=&quot;20300&quot; value=&quot;Slide 33&quot;/&gt;&lt;property id=&quot;20307&quot; value=&quot;285&quot;/&gt;&lt;/object&gt;&lt;object type=&quot;3&quot; unique_id=&quot;15523&quot;&gt;&lt;property id=&quot;20148&quot; value=&quot;5&quot;/&gt;&lt;property id=&quot;20300&quot; value=&quot;Slide 34&quot;/&gt;&lt;property id=&quot;20307&quot; value=&quot;286&quot;/&gt;&lt;/object&gt;&lt;object type=&quot;3&quot; unique_id=&quot;15524&quot;&gt;&lt;property id=&quot;20148&quot; value=&quot;5&quot;/&gt;&lt;property id=&quot;20300&quot; value=&quot;Slide 35&quot;/&gt;&lt;property id=&quot;20307&quot; value=&quot;287&quot;/&gt;&lt;/object&gt;&lt;object type=&quot;3&quot; unique_id=&quot;15525&quot;&gt;&lt;property id=&quot;20148&quot; value=&quot;5&quot;/&gt;&lt;property id=&quot;20300&quot; value=&quot;Slide 36&quot;/&gt;&lt;property id=&quot;20307&quot; value=&quot;288&quot;/&gt;&lt;/object&gt;&lt;object type=&quot;3&quot; unique_id=&quot;15526&quot;&gt;&lt;property id=&quot;20148&quot; value=&quot;5&quot;/&gt;&lt;property id=&quot;20300&quot; value=&quot;Slide 37&quot;/&gt;&lt;property id=&quot;20307&quot; value=&quot;289&quot;/&gt;&lt;/object&gt;&lt;/object&gt;&lt;/object&gt;&lt;/database&gt;"/>
  <p:tag name="SECTOMILLISECCONVERT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1_PCE-Grey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A-Data Analytics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id="{EBE1CC9F-912E-4424-98F5-5B0619745A3C}" name="CA-Data Analytics" vid="{7A065466-CF28-4B37-BB1C-9292FDC21300}"/>
    </a:ext>
  </a:extLst>
</a:theme>
</file>

<file path=ppt/theme/theme4.xml><?xml version="1.0" encoding="utf-8"?>
<a:theme xmlns:a="http://schemas.openxmlformats.org/drawingml/2006/main" name="PCE-Grey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0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7.xml><?xml version="1.0" encoding="utf-8"?>
<a:theme xmlns:a="http://schemas.openxmlformats.org/drawingml/2006/main" name="UW Gold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UW Purpl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CA-Data Analytics</Template>
  <Company/>
  <Words>1645</Words>
  <Paragraphs>454</Paragraphs>
  <Slides>55</Slides>
  <Notes>42</Notes>
  <TotalTime>0</TotalTime>
  <HiddenSlides>1</HiddenSlides>
  <MMClips>0</MMClips>
  <ScaleCrop>false</ScaleCrop>
  <HeadingPairs>
    <vt:vector baseType="variant" size="8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baseType="lpstr" size="74">
      <vt:lpstr>Algerian</vt:lpstr>
      <vt:lpstr>Arial</vt:lpstr>
      <vt:lpstr>Calibri</vt:lpstr>
      <vt:lpstr>Calibri Light</vt:lpstr>
      <vt:lpstr>Encode Sans Normal Black</vt:lpstr>
      <vt:lpstr>Lucida Grande</vt:lpstr>
      <vt:lpstr>Open Sans</vt:lpstr>
      <vt:lpstr>Open Sans Light</vt:lpstr>
      <vt:lpstr>Times New Roman</vt:lpstr>
      <vt:lpstr>Uni Sans Regular</vt:lpstr>
      <vt:lpstr>Wingdings</vt:lpstr>
      <vt:lpstr>CA-Data Analytics</vt:lpstr>
      <vt:lpstr>PCE-Grey</vt:lpstr>
      <vt:lpstr>UW Gold</vt:lpstr>
      <vt:lpstr>UW Purple</vt:lpstr>
      <vt:lpstr>1_PCE-Grey</vt:lpstr>
      <vt:lpstr>10_Custom Design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Ames Housing Analysis</vt:lpstr>
      <vt:lpstr>PowerPoint Presentation</vt:lpstr>
      <vt:lpstr>Question</vt:lpstr>
      <vt:lpstr>Data Wrangling</vt:lpstr>
      <vt:lpstr>Data Exploration / Visuals</vt:lpstr>
      <vt:lpstr>Conclusions</vt:lpstr>
      <vt:lpstr>Challenges</vt:lpstr>
      <vt:lpstr>Appendix</vt:lpstr>
      <vt:lpstr>R Code</vt:lpstr>
      <vt:lpstr>Your Questions About THE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(16:10)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2017-10-31T00:57:14Z</dcterms:created>
  <dc:creator/>
  <cp:lastModifiedBy/>
  <dcterms:modified xsi:type="dcterms:W3CDTF">2017-10-31T00:57:51Z</dcterms:modified>
  <cp:revision>1</cp:revision>
  <dc:title/>
</cp:coreProperties>
</file>