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9" r:id="rId4"/>
    <p:sldId id="264" r:id="rId5"/>
    <p:sldId id="258" r:id="rId6"/>
    <p:sldId id="259" r:id="rId7"/>
    <p:sldId id="260" r:id="rId8"/>
    <p:sldId id="268" r:id="rId9"/>
    <p:sldId id="270" r:id="rId10"/>
    <p:sldId id="274" r:id="rId11"/>
    <p:sldId id="271" r:id="rId12"/>
    <p:sldId id="275" r:id="rId13"/>
    <p:sldId id="267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ocuments\UW%20Course\Final%20Project\Kitty%20litter%20sales\Excel%20Analysis\Merged%20Dataset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ocuments\UW%20Course\Final%20Project\Kitty%20litter%20sales\Excel%20Analysis\Merged%20Dataset_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ocuments\UW%20Course\Final%20Project\Kitty%20litter%20sales\Excel%20Analysis\Merged%20Dataset_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Revenue by Product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revenue_by_product!$B$1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4"/>
              <c:layout>
                <c:manualLayout>
                  <c:x val="2.5859113032422942E-2"/>
                  <c:y val="0.2535041435435229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revenue_by_product!$A$2:$A$6</c:f>
              <c:strCache>
                <c:ptCount val="5"/>
                <c:pt idx="0">
                  <c:v> Odor Control Cat Litter Deodorizer</c:v>
                </c:pt>
                <c:pt idx="1">
                  <c:v> Pet Odor Remover Spray</c:v>
                </c:pt>
                <c:pt idx="2">
                  <c:v> No.2 Toilet Spray</c:v>
                </c:pt>
                <c:pt idx="3">
                  <c:v> Dog Oral Spray</c:v>
                </c:pt>
                <c:pt idx="4">
                  <c:v>Others :  Refrigerator, Shoe and Laundry Deodorizer</c:v>
                </c:pt>
              </c:strCache>
            </c:strRef>
          </c:cat>
          <c:val>
            <c:numRef>
              <c:f>revenue_by_product!$B$2:$B$6</c:f>
              <c:numCache>
                <c:formatCode>General</c:formatCode>
                <c:ptCount val="5"/>
                <c:pt idx="0">
                  <c:v>196426.61</c:v>
                </c:pt>
                <c:pt idx="1">
                  <c:v>29969.279999999999</c:v>
                </c:pt>
                <c:pt idx="2">
                  <c:v>2043.07</c:v>
                </c:pt>
                <c:pt idx="3">
                  <c:v>107.25</c:v>
                </c:pt>
                <c:pt idx="4">
                  <c:v>3789.9900000000002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16900160324501"/>
          <c:y val="0.16714026299723872"/>
          <c:w val="0.30386147755131998"/>
          <c:h val="0.80768494171360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&amp; AdWord Spend per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 by Cost - Month'!$B$12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28575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'Rev by Cost - Month'!$A$13:$A$16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'Rev by Cost - Month'!$B$13:$B$16</c:f>
              <c:numCache>
                <c:formatCode>_("$"* #,##0_);_("$"* \(#,##0\);_("$"* "-"??_);_(@_)</c:formatCode>
                <c:ptCount val="4"/>
                <c:pt idx="0">
                  <c:v>37082.97</c:v>
                </c:pt>
                <c:pt idx="1">
                  <c:v>43629.46</c:v>
                </c:pt>
                <c:pt idx="2">
                  <c:v>54196.049999999996</c:v>
                </c:pt>
                <c:pt idx="3">
                  <c:v>66358.858800000002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7851168"/>
        <c:axId val="-1397850624"/>
      </c:lineChart>
      <c:lineChart>
        <c:grouping val="standard"/>
        <c:varyColors val="0"/>
        <c:ser>
          <c:idx val="1"/>
          <c:order val="1"/>
          <c:tx>
            <c:strRef>
              <c:f>'Rev by Cost - Month'!$C$12</c:f>
              <c:strCache>
                <c:ptCount val="1"/>
                <c:pt idx="0">
                  <c:v>AdWord Spend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'Rev by Cost - Month'!$A$13:$A$16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'Rev by Cost - Month'!$C$13:$C$16</c:f>
              <c:numCache>
                <c:formatCode>_("$"* #,##0_);_("$"* \(#,##0\);_("$"* "-"??_);_(@_)</c:formatCode>
                <c:ptCount val="4"/>
                <c:pt idx="0">
                  <c:v>5736.5599999999995</c:v>
                </c:pt>
                <c:pt idx="1">
                  <c:v>6112.1899999999987</c:v>
                </c:pt>
                <c:pt idx="2">
                  <c:v>5454.57</c:v>
                </c:pt>
                <c:pt idx="3">
                  <c:v>9603.7300000000014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7858240"/>
        <c:axId val="-1397850080"/>
      </c:lineChart>
      <c:catAx>
        <c:axId val="-139785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50624"/>
        <c:crosses val="autoZero"/>
        <c:auto val="1"/>
        <c:lblAlgn val="ctr"/>
        <c:lblOffset val="100"/>
        <c:noMultiLvlLbl val="0"/>
      </c:catAx>
      <c:valAx>
        <c:axId val="-139785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51168"/>
        <c:crosses val="autoZero"/>
        <c:crossBetween val="between"/>
      </c:valAx>
      <c:valAx>
        <c:axId val="-13978500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AdWord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58240"/>
        <c:crosses val="max"/>
        <c:crossBetween val="between"/>
      </c:valAx>
      <c:catAx>
        <c:axId val="-1397858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97850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&amp; AdWord Cost by Weekday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 by Cost - Wk'!$F$3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'Rev by Cost - Wk'!$E$4:$E$10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'Rev by Cost - Wk'!$F$4:$F$10</c:f>
              <c:numCache>
                <c:formatCode>_("$"* #,##0_);_("$"* \(#,##0\);_("$"* "-"??_);_(@_)</c:formatCode>
                <c:ptCount val="7"/>
                <c:pt idx="0">
                  <c:v>31294.38</c:v>
                </c:pt>
                <c:pt idx="1">
                  <c:v>33100.072</c:v>
                </c:pt>
                <c:pt idx="2">
                  <c:v>34015.729999999996</c:v>
                </c:pt>
                <c:pt idx="3">
                  <c:v>35050.864399999999</c:v>
                </c:pt>
                <c:pt idx="4">
                  <c:v>33954.824399999998</c:v>
                </c:pt>
                <c:pt idx="5">
                  <c:v>32940.864399999991</c:v>
                </c:pt>
                <c:pt idx="6">
                  <c:v>29783.589999999997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7860416"/>
        <c:axId val="-1397848448"/>
      </c:lineChart>
      <c:lineChart>
        <c:grouping val="standard"/>
        <c:varyColors val="0"/>
        <c:ser>
          <c:idx val="1"/>
          <c:order val="1"/>
          <c:tx>
            <c:strRef>
              <c:f>'Rev by Cost - Wk'!$G$3</c:f>
              <c:strCache>
                <c:ptCount val="1"/>
                <c:pt idx="0">
                  <c:v>AdWord Cost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'Rev by Cost - Wk'!$E$4:$E$10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'Rev by Cost - Wk'!$G$4:$G$10</c:f>
              <c:numCache>
                <c:formatCode>_("$"* #,##0_);_("$"* \(#,##0\);_("$"* "-"??_);_(@_)</c:formatCode>
                <c:ptCount val="7"/>
                <c:pt idx="0">
                  <c:v>5207.84</c:v>
                </c:pt>
                <c:pt idx="1">
                  <c:v>4967.4299999999994</c:v>
                </c:pt>
                <c:pt idx="2">
                  <c:v>4267.5700000000006</c:v>
                </c:pt>
                <c:pt idx="3">
                  <c:v>4498.95</c:v>
                </c:pt>
                <c:pt idx="4">
                  <c:v>4763.5999999999995</c:v>
                </c:pt>
                <c:pt idx="5">
                  <c:v>4732.4999999999991</c:v>
                </c:pt>
                <c:pt idx="6">
                  <c:v>4761.0300000000007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7847360"/>
        <c:axId val="-1397847904"/>
      </c:lineChart>
      <c:catAx>
        <c:axId val="-13978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48448"/>
        <c:crosses val="autoZero"/>
        <c:auto val="1"/>
        <c:lblAlgn val="ctr"/>
        <c:lblOffset val="100"/>
        <c:noMultiLvlLbl val="0"/>
      </c:catAx>
      <c:valAx>
        <c:axId val="-139784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60416"/>
        <c:crosses val="autoZero"/>
        <c:crossBetween val="between"/>
      </c:valAx>
      <c:valAx>
        <c:axId val="-13978479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AdWord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47360"/>
        <c:crosses val="max"/>
        <c:crossBetween val="between"/>
      </c:valAx>
      <c:catAx>
        <c:axId val="-1397847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97847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'merged_dataset-2'!$D$1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9.0204126012562655E-2"/>
                  <c:y val="-0.1137228323323484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'merged_dataset-2'!$E$2:$E$134</c:f>
              <c:numCache>
                <c:formatCode>m/d/yyyy</c:formatCode>
                <c:ptCount val="133"/>
                <c:pt idx="0">
                  <c:v>42919</c:v>
                </c:pt>
                <c:pt idx="1">
                  <c:v>42920</c:v>
                </c:pt>
                <c:pt idx="2">
                  <c:v>42921</c:v>
                </c:pt>
                <c:pt idx="3">
                  <c:v>42922</c:v>
                </c:pt>
                <c:pt idx="4">
                  <c:v>42923</c:v>
                </c:pt>
                <c:pt idx="5">
                  <c:v>42924</c:v>
                </c:pt>
                <c:pt idx="6">
                  <c:v>42925</c:v>
                </c:pt>
                <c:pt idx="7">
                  <c:v>42926</c:v>
                </c:pt>
                <c:pt idx="8">
                  <c:v>42927</c:v>
                </c:pt>
                <c:pt idx="9">
                  <c:v>42928</c:v>
                </c:pt>
                <c:pt idx="10">
                  <c:v>42929</c:v>
                </c:pt>
                <c:pt idx="11">
                  <c:v>42930</c:v>
                </c:pt>
                <c:pt idx="12">
                  <c:v>42931</c:v>
                </c:pt>
                <c:pt idx="13">
                  <c:v>42932</c:v>
                </c:pt>
                <c:pt idx="14">
                  <c:v>42933</c:v>
                </c:pt>
                <c:pt idx="15">
                  <c:v>42934</c:v>
                </c:pt>
                <c:pt idx="16">
                  <c:v>42935</c:v>
                </c:pt>
                <c:pt idx="17">
                  <c:v>42936</c:v>
                </c:pt>
                <c:pt idx="18">
                  <c:v>42937</c:v>
                </c:pt>
                <c:pt idx="19">
                  <c:v>42938</c:v>
                </c:pt>
                <c:pt idx="20">
                  <c:v>42939</c:v>
                </c:pt>
                <c:pt idx="21">
                  <c:v>42940</c:v>
                </c:pt>
                <c:pt idx="22">
                  <c:v>42941</c:v>
                </c:pt>
                <c:pt idx="23">
                  <c:v>42942</c:v>
                </c:pt>
                <c:pt idx="24">
                  <c:v>42943</c:v>
                </c:pt>
                <c:pt idx="25">
                  <c:v>42944</c:v>
                </c:pt>
                <c:pt idx="26">
                  <c:v>42945</c:v>
                </c:pt>
                <c:pt idx="27">
                  <c:v>42946</c:v>
                </c:pt>
                <c:pt idx="28">
                  <c:v>42947</c:v>
                </c:pt>
                <c:pt idx="29">
                  <c:v>42948</c:v>
                </c:pt>
                <c:pt idx="30">
                  <c:v>42949</c:v>
                </c:pt>
                <c:pt idx="31">
                  <c:v>42950</c:v>
                </c:pt>
                <c:pt idx="32">
                  <c:v>42951</c:v>
                </c:pt>
                <c:pt idx="33">
                  <c:v>42952</c:v>
                </c:pt>
                <c:pt idx="34">
                  <c:v>42953</c:v>
                </c:pt>
                <c:pt idx="35">
                  <c:v>42954</c:v>
                </c:pt>
                <c:pt idx="36">
                  <c:v>42955</c:v>
                </c:pt>
                <c:pt idx="37">
                  <c:v>42956</c:v>
                </c:pt>
                <c:pt idx="38">
                  <c:v>42957</c:v>
                </c:pt>
                <c:pt idx="39">
                  <c:v>42958</c:v>
                </c:pt>
                <c:pt idx="40">
                  <c:v>42959</c:v>
                </c:pt>
                <c:pt idx="41">
                  <c:v>42960</c:v>
                </c:pt>
                <c:pt idx="42">
                  <c:v>42961</c:v>
                </c:pt>
                <c:pt idx="43">
                  <c:v>42962</c:v>
                </c:pt>
                <c:pt idx="44">
                  <c:v>42963</c:v>
                </c:pt>
                <c:pt idx="45">
                  <c:v>42964</c:v>
                </c:pt>
                <c:pt idx="46">
                  <c:v>42965</c:v>
                </c:pt>
                <c:pt idx="47">
                  <c:v>42966</c:v>
                </c:pt>
                <c:pt idx="48">
                  <c:v>42967</c:v>
                </c:pt>
                <c:pt idx="49">
                  <c:v>42968</c:v>
                </c:pt>
                <c:pt idx="50">
                  <c:v>42969</c:v>
                </c:pt>
                <c:pt idx="51">
                  <c:v>42970</c:v>
                </c:pt>
                <c:pt idx="52">
                  <c:v>42971</c:v>
                </c:pt>
                <c:pt idx="53">
                  <c:v>42972</c:v>
                </c:pt>
                <c:pt idx="54">
                  <c:v>42973</c:v>
                </c:pt>
                <c:pt idx="55">
                  <c:v>42974</c:v>
                </c:pt>
                <c:pt idx="56">
                  <c:v>42975</c:v>
                </c:pt>
                <c:pt idx="57">
                  <c:v>42976</c:v>
                </c:pt>
                <c:pt idx="58">
                  <c:v>42977</c:v>
                </c:pt>
                <c:pt idx="59">
                  <c:v>42978</c:v>
                </c:pt>
                <c:pt idx="60">
                  <c:v>42979</c:v>
                </c:pt>
                <c:pt idx="61">
                  <c:v>42980</c:v>
                </c:pt>
                <c:pt idx="62">
                  <c:v>42981</c:v>
                </c:pt>
                <c:pt idx="63">
                  <c:v>42982</c:v>
                </c:pt>
                <c:pt idx="64">
                  <c:v>42983</c:v>
                </c:pt>
                <c:pt idx="65">
                  <c:v>42984</c:v>
                </c:pt>
                <c:pt idx="66">
                  <c:v>42985</c:v>
                </c:pt>
                <c:pt idx="67">
                  <c:v>42986</c:v>
                </c:pt>
                <c:pt idx="68">
                  <c:v>42987</c:v>
                </c:pt>
                <c:pt idx="69">
                  <c:v>42988</c:v>
                </c:pt>
                <c:pt idx="70">
                  <c:v>42989</c:v>
                </c:pt>
                <c:pt idx="71">
                  <c:v>42990</c:v>
                </c:pt>
                <c:pt idx="72">
                  <c:v>42991</c:v>
                </c:pt>
                <c:pt idx="73">
                  <c:v>42992</c:v>
                </c:pt>
                <c:pt idx="74">
                  <c:v>42993</c:v>
                </c:pt>
                <c:pt idx="75">
                  <c:v>42994</c:v>
                </c:pt>
                <c:pt idx="76">
                  <c:v>42995</c:v>
                </c:pt>
                <c:pt idx="77">
                  <c:v>42996</c:v>
                </c:pt>
                <c:pt idx="78">
                  <c:v>42997</c:v>
                </c:pt>
                <c:pt idx="79">
                  <c:v>42998</c:v>
                </c:pt>
                <c:pt idx="80">
                  <c:v>42999</c:v>
                </c:pt>
                <c:pt idx="81">
                  <c:v>43000</c:v>
                </c:pt>
                <c:pt idx="82">
                  <c:v>43001</c:v>
                </c:pt>
                <c:pt idx="83">
                  <c:v>43002</c:v>
                </c:pt>
                <c:pt idx="84">
                  <c:v>43003</c:v>
                </c:pt>
                <c:pt idx="85">
                  <c:v>43004</c:v>
                </c:pt>
                <c:pt idx="86">
                  <c:v>43005</c:v>
                </c:pt>
                <c:pt idx="87">
                  <c:v>43006</c:v>
                </c:pt>
                <c:pt idx="88">
                  <c:v>43007</c:v>
                </c:pt>
                <c:pt idx="89">
                  <c:v>43008</c:v>
                </c:pt>
                <c:pt idx="90">
                  <c:v>43009</c:v>
                </c:pt>
                <c:pt idx="91">
                  <c:v>43010</c:v>
                </c:pt>
                <c:pt idx="92">
                  <c:v>43011</c:v>
                </c:pt>
                <c:pt idx="93">
                  <c:v>43012</c:v>
                </c:pt>
                <c:pt idx="94">
                  <c:v>43013</c:v>
                </c:pt>
                <c:pt idx="95">
                  <c:v>43014</c:v>
                </c:pt>
                <c:pt idx="96">
                  <c:v>43015</c:v>
                </c:pt>
                <c:pt idx="97">
                  <c:v>43016</c:v>
                </c:pt>
                <c:pt idx="98">
                  <c:v>43017</c:v>
                </c:pt>
                <c:pt idx="99">
                  <c:v>43018</c:v>
                </c:pt>
                <c:pt idx="100">
                  <c:v>43019</c:v>
                </c:pt>
                <c:pt idx="101">
                  <c:v>43020</c:v>
                </c:pt>
                <c:pt idx="102">
                  <c:v>43021</c:v>
                </c:pt>
                <c:pt idx="103">
                  <c:v>43022</c:v>
                </c:pt>
                <c:pt idx="104">
                  <c:v>43023</c:v>
                </c:pt>
                <c:pt idx="105">
                  <c:v>43024</c:v>
                </c:pt>
                <c:pt idx="106">
                  <c:v>43025</c:v>
                </c:pt>
                <c:pt idx="107">
                  <c:v>43026</c:v>
                </c:pt>
                <c:pt idx="108">
                  <c:v>43027</c:v>
                </c:pt>
                <c:pt idx="109">
                  <c:v>43028</c:v>
                </c:pt>
                <c:pt idx="110">
                  <c:v>43029</c:v>
                </c:pt>
                <c:pt idx="111">
                  <c:v>43030</c:v>
                </c:pt>
                <c:pt idx="112">
                  <c:v>43031</c:v>
                </c:pt>
                <c:pt idx="113">
                  <c:v>43032</c:v>
                </c:pt>
                <c:pt idx="114">
                  <c:v>43033</c:v>
                </c:pt>
                <c:pt idx="115">
                  <c:v>43034</c:v>
                </c:pt>
                <c:pt idx="116">
                  <c:v>43035</c:v>
                </c:pt>
                <c:pt idx="117">
                  <c:v>43036</c:v>
                </c:pt>
                <c:pt idx="118">
                  <c:v>43037</c:v>
                </c:pt>
                <c:pt idx="119">
                  <c:v>43038</c:v>
                </c:pt>
                <c:pt idx="120">
                  <c:v>43039</c:v>
                </c:pt>
                <c:pt idx="121">
                  <c:v>43040</c:v>
                </c:pt>
                <c:pt idx="122">
                  <c:v>43041</c:v>
                </c:pt>
                <c:pt idx="123">
                  <c:v>43042</c:v>
                </c:pt>
                <c:pt idx="124">
                  <c:v>43043</c:v>
                </c:pt>
                <c:pt idx="125">
                  <c:v>43044</c:v>
                </c:pt>
                <c:pt idx="126">
                  <c:v>43045</c:v>
                </c:pt>
                <c:pt idx="127">
                  <c:v>43046</c:v>
                </c:pt>
                <c:pt idx="128">
                  <c:v>43047</c:v>
                </c:pt>
                <c:pt idx="129">
                  <c:v>43048</c:v>
                </c:pt>
                <c:pt idx="130">
                  <c:v>43049</c:v>
                </c:pt>
                <c:pt idx="131">
                  <c:v>43050</c:v>
                </c:pt>
                <c:pt idx="132">
                  <c:v>43051</c:v>
                </c:pt>
              </c:numCache>
            </c:numRef>
          </c:cat>
          <c:val>
            <c:numRef>
              <c:f>'merged_dataset-2'!$D$2:$D$134</c:f>
              <c:numCache>
                <c:formatCode>_("$"* #,##0_);_("$"* \(#,##0\);_("$"* "-"??_);_(@_)</c:formatCode>
                <c:ptCount val="133"/>
                <c:pt idx="0">
                  <c:v>1235.51</c:v>
                </c:pt>
                <c:pt idx="1">
                  <c:v>1394.4</c:v>
                </c:pt>
                <c:pt idx="2">
                  <c:v>999.25</c:v>
                </c:pt>
                <c:pt idx="3">
                  <c:v>1078.71</c:v>
                </c:pt>
                <c:pt idx="4">
                  <c:v>1051.3800000000001</c:v>
                </c:pt>
                <c:pt idx="5">
                  <c:v>1245.04</c:v>
                </c:pt>
                <c:pt idx="6">
                  <c:v>1121.6400000000001</c:v>
                </c:pt>
                <c:pt idx="7">
                  <c:v>1529.95</c:v>
                </c:pt>
                <c:pt idx="8">
                  <c:v>1212.1500000000001</c:v>
                </c:pt>
                <c:pt idx="9">
                  <c:v>1228.8499999999999</c:v>
                </c:pt>
                <c:pt idx="10">
                  <c:v>976.42</c:v>
                </c:pt>
                <c:pt idx="11">
                  <c:v>1270.19</c:v>
                </c:pt>
                <c:pt idx="12">
                  <c:v>1311.84</c:v>
                </c:pt>
                <c:pt idx="13">
                  <c:v>1278.6300000000001</c:v>
                </c:pt>
                <c:pt idx="14">
                  <c:v>1254.5</c:v>
                </c:pt>
                <c:pt idx="15">
                  <c:v>1601.12</c:v>
                </c:pt>
                <c:pt idx="16">
                  <c:v>1231.02</c:v>
                </c:pt>
                <c:pt idx="17">
                  <c:v>1238.76</c:v>
                </c:pt>
                <c:pt idx="18">
                  <c:v>960.74</c:v>
                </c:pt>
                <c:pt idx="19">
                  <c:v>1051.6600000000001</c:v>
                </c:pt>
                <c:pt idx="20">
                  <c:v>1325.1</c:v>
                </c:pt>
                <c:pt idx="21">
                  <c:v>1363.42</c:v>
                </c:pt>
                <c:pt idx="22">
                  <c:v>1501.91</c:v>
                </c:pt>
                <c:pt idx="23">
                  <c:v>1473.42</c:v>
                </c:pt>
                <c:pt idx="24">
                  <c:v>1494.77</c:v>
                </c:pt>
                <c:pt idx="25">
                  <c:v>1269.01</c:v>
                </c:pt>
                <c:pt idx="26">
                  <c:v>1464.85</c:v>
                </c:pt>
                <c:pt idx="27">
                  <c:v>1342.41</c:v>
                </c:pt>
                <c:pt idx="28">
                  <c:v>1576.32</c:v>
                </c:pt>
                <c:pt idx="29">
                  <c:v>1379.54</c:v>
                </c:pt>
                <c:pt idx="30">
                  <c:v>1051.5999999999999</c:v>
                </c:pt>
                <c:pt idx="31">
                  <c:v>1387.82</c:v>
                </c:pt>
                <c:pt idx="32">
                  <c:v>944.23</c:v>
                </c:pt>
                <c:pt idx="33">
                  <c:v>1240.6099999999999</c:v>
                </c:pt>
                <c:pt idx="34">
                  <c:v>1156.6500000000001</c:v>
                </c:pt>
                <c:pt idx="35">
                  <c:v>1454.84</c:v>
                </c:pt>
                <c:pt idx="36">
                  <c:v>1317.49</c:v>
                </c:pt>
                <c:pt idx="37">
                  <c:v>1409.31</c:v>
                </c:pt>
                <c:pt idx="38">
                  <c:v>1672.71</c:v>
                </c:pt>
                <c:pt idx="39">
                  <c:v>1356.9</c:v>
                </c:pt>
                <c:pt idx="40">
                  <c:v>1395.96</c:v>
                </c:pt>
                <c:pt idx="41">
                  <c:v>1168.56</c:v>
                </c:pt>
                <c:pt idx="42">
                  <c:v>1526.93</c:v>
                </c:pt>
                <c:pt idx="43">
                  <c:v>1254.1400000000001</c:v>
                </c:pt>
                <c:pt idx="44">
                  <c:v>1655.66</c:v>
                </c:pt>
                <c:pt idx="45">
                  <c:v>1349.07</c:v>
                </c:pt>
                <c:pt idx="46">
                  <c:v>1255.57</c:v>
                </c:pt>
                <c:pt idx="47">
                  <c:v>1282.46</c:v>
                </c:pt>
                <c:pt idx="48">
                  <c:v>1354.51</c:v>
                </c:pt>
                <c:pt idx="49">
                  <c:v>1360.94</c:v>
                </c:pt>
                <c:pt idx="50">
                  <c:v>1459.36</c:v>
                </c:pt>
                <c:pt idx="51">
                  <c:v>1824.82</c:v>
                </c:pt>
                <c:pt idx="52">
                  <c:v>1630.84</c:v>
                </c:pt>
                <c:pt idx="53">
                  <c:v>1288.08</c:v>
                </c:pt>
                <c:pt idx="54">
                  <c:v>1518.37</c:v>
                </c:pt>
                <c:pt idx="55">
                  <c:v>1503.33</c:v>
                </c:pt>
                <c:pt idx="56">
                  <c:v>1746.73</c:v>
                </c:pt>
                <c:pt idx="57">
                  <c:v>1561.84</c:v>
                </c:pt>
                <c:pt idx="58">
                  <c:v>1544.32</c:v>
                </c:pt>
                <c:pt idx="59">
                  <c:v>1576.27</c:v>
                </c:pt>
                <c:pt idx="60">
                  <c:v>1277.58</c:v>
                </c:pt>
                <c:pt idx="61">
                  <c:v>1336.98</c:v>
                </c:pt>
                <c:pt idx="62">
                  <c:v>1144.1500000000001</c:v>
                </c:pt>
                <c:pt idx="63">
                  <c:v>1515.87</c:v>
                </c:pt>
                <c:pt idx="64">
                  <c:v>1300.98</c:v>
                </c:pt>
                <c:pt idx="65">
                  <c:v>1691.82</c:v>
                </c:pt>
                <c:pt idx="66">
                  <c:v>1415.42</c:v>
                </c:pt>
                <c:pt idx="67">
                  <c:v>1340.97</c:v>
                </c:pt>
                <c:pt idx="68">
                  <c:v>1518.4</c:v>
                </c:pt>
                <c:pt idx="69">
                  <c:v>1367.47</c:v>
                </c:pt>
                <c:pt idx="70">
                  <c:v>1392.86</c:v>
                </c:pt>
                <c:pt idx="71">
                  <c:v>1713.12</c:v>
                </c:pt>
                <c:pt idx="72">
                  <c:v>1645.33</c:v>
                </c:pt>
                <c:pt idx="73">
                  <c:v>2580.46</c:v>
                </c:pt>
                <c:pt idx="74">
                  <c:v>2242.75</c:v>
                </c:pt>
                <c:pt idx="75">
                  <c:v>2097.37</c:v>
                </c:pt>
                <c:pt idx="76">
                  <c:v>2456</c:v>
                </c:pt>
                <c:pt idx="77">
                  <c:v>2292.27</c:v>
                </c:pt>
                <c:pt idx="78">
                  <c:v>1961.03</c:v>
                </c:pt>
                <c:pt idx="79">
                  <c:v>2013.51</c:v>
                </c:pt>
                <c:pt idx="80">
                  <c:v>1475.23</c:v>
                </c:pt>
                <c:pt idx="81">
                  <c:v>1757.63</c:v>
                </c:pt>
                <c:pt idx="82">
                  <c:v>1732.65</c:v>
                </c:pt>
                <c:pt idx="83">
                  <c:v>2597.4899999999998</c:v>
                </c:pt>
                <c:pt idx="84">
                  <c:v>2177.42</c:v>
                </c:pt>
                <c:pt idx="85">
                  <c:v>2470.02</c:v>
                </c:pt>
                <c:pt idx="86">
                  <c:v>2512.46</c:v>
                </c:pt>
                <c:pt idx="87">
                  <c:v>1975.01</c:v>
                </c:pt>
                <c:pt idx="88">
                  <c:v>1589.64</c:v>
                </c:pt>
                <c:pt idx="89">
                  <c:v>1604.16</c:v>
                </c:pt>
                <c:pt idx="90">
                  <c:v>1784.56</c:v>
                </c:pt>
                <c:pt idx="91">
                  <c:v>1762.46</c:v>
                </c:pt>
                <c:pt idx="92">
                  <c:v>1648.13</c:v>
                </c:pt>
                <c:pt idx="93">
                  <c:v>1519.84</c:v>
                </c:pt>
                <c:pt idx="94">
                  <c:v>1313.85</c:v>
                </c:pt>
                <c:pt idx="95">
                  <c:v>1990.06</c:v>
                </c:pt>
                <c:pt idx="96">
                  <c:v>1681.68</c:v>
                </c:pt>
                <c:pt idx="97">
                  <c:v>1878.01</c:v>
                </c:pt>
                <c:pt idx="98">
                  <c:v>2366.6</c:v>
                </c:pt>
                <c:pt idx="99">
                  <c:v>3136.2</c:v>
                </c:pt>
                <c:pt idx="100">
                  <c:v>2664.04</c:v>
                </c:pt>
                <c:pt idx="101">
                  <c:v>2174.44</c:v>
                </c:pt>
                <c:pt idx="102">
                  <c:v>2014.84</c:v>
                </c:pt>
                <c:pt idx="103">
                  <c:v>2305.5700000000002</c:v>
                </c:pt>
                <c:pt idx="104">
                  <c:v>2278.9899999999998</c:v>
                </c:pt>
                <c:pt idx="105">
                  <c:v>2237.91</c:v>
                </c:pt>
                <c:pt idx="106">
                  <c:v>2298.6844000000001</c:v>
                </c:pt>
                <c:pt idx="107">
                  <c:v>2240.9</c:v>
                </c:pt>
                <c:pt idx="108">
                  <c:v>1975.9844000000001</c:v>
                </c:pt>
                <c:pt idx="109">
                  <c:v>1729.37</c:v>
                </c:pt>
                <c:pt idx="110">
                  <c:v>2231.04</c:v>
                </c:pt>
                <c:pt idx="111">
                  <c:v>1778.99</c:v>
                </c:pt>
                <c:pt idx="112">
                  <c:v>2324.19</c:v>
                </c:pt>
                <c:pt idx="113">
                  <c:v>2250.14</c:v>
                </c:pt>
                <c:pt idx="114">
                  <c:v>1775.85</c:v>
                </c:pt>
                <c:pt idx="115">
                  <c:v>2359.16</c:v>
                </c:pt>
                <c:pt idx="116">
                  <c:v>1626.48</c:v>
                </c:pt>
                <c:pt idx="117">
                  <c:v>1837.39</c:v>
                </c:pt>
                <c:pt idx="118">
                  <c:v>2997.36</c:v>
                </c:pt>
                <c:pt idx="119">
                  <c:v>2815.52</c:v>
                </c:pt>
                <c:pt idx="120">
                  <c:v>3360.62</c:v>
                </c:pt>
                <c:pt idx="121">
                  <c:v>3216.61</c:v>
                </c:pt>
                <c:pt idx="122">
                  <c:v>2959.35</c:v>
                </c:pt>
                <c:pt idx="123">
                  <c:v>2794.12</c:v>
                </c:pt>
                <c:pt idx="124">
                  <c:v>2502.88</c:v>
                </c:pt>
                <c:pt idx="125">
                  <c:v>2090.9699999999998</c:v>
                </c:pt>
                <c:pt idx="126">
                  <c:v>2081.4899999999998</c:v>
                </c:pt>
                <c:pt idx="127">
                  <c:v>2229.9899999999998</c:v>
                </c:pt>
                <c:pt idx="128">
                  <c:v>2256.2143999999998</c:v>
                </c:pt>
                <c:pt idx="129">
                  <c:v>2306.59</c:v>
                </c:pt>
                <c:pt idx="130">
                  <c:v>2024.05</c:v>
                </c:pt>
                <c:pt idx="131">
                  <c:v>1935.47</c:v>
                </c:pt>
                <c:pt idx="132">
                  <c:v>2475.252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7858784"/>
        <c:axId val="-1397857696"/>
      </c:lineChart>
      <c:dateAx>
        <c:axId val="-13978587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57696"/>
        <c:crosses val="autoZero"/>
        <c:auto val="1"/>
        <c:lblOffset val="100"/>
        <c:baseTimeUnit val="days"/>
      </c:dateAx>
      <c:valAx>
        <c:axId val="-13978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785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5A327-234F-48C5-B683-1FF9671F98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5DFDA-95EB-4A62-AA89-5E1F526BE3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Ask Questions</a:t>
          </a:r>
          <a:endParaRPr lang="en-US" dirty="0"/>
        </a:p>
      </dgm:t>
    </dgm:pt>
    <dgm:pt modelId="{B2EF36C4-B699-4033-BCAC-2FBAD89DA1CF}" type="parTrans" cxnId="{882B4341-BD2B-465F-9E2A-9DD23AB99166}">
      <dgm:prSet/>
      <dgm:spPr/>
      <dgm:t>
        <a:bodyPr/>
        <a:lstStyle/>
        <a:p>
          <a:endParaRPr lang="en-US"/>
        </a:p>
      </dgm:t>
    </dgm:pt>
    <dgm:pt modelId="{ED1CAB22-2F1A-46E3-8BCE-D5F7441EACF6}" type="sibTrans" cxnId="{882B4341-BD2B-465F-9E2A-9DD23AB99166}">
      <dgm:prSet/>
      <dgm:spPr/>
      <dgm:t>
        <a:bodyPr/>
        <a:lstStyle/>
        <a:p>
          <a:endParaRPr lang="en-US"/>
        </a:p>
      </dgm:t>
    </dgm:pt>
    <dgm:pt modelId="{AC7081D1-E49B-43DF-81F3-B02013F61266}">
      <dgm:prSet phldrT="[Text]"/>
      <dgm:spPr/>
      <dgm:t>
        <a:bodyPr/>
        <a:lstStyle/>
        <a:p>
          <a:r>
            <a:rPr lang="en-US" dirty="0" smtClean="0"/>
            <a:t>Wrangle Data</a:t>
          </a:r>
          <a:endParaRPr lang="en-US" dirty="0"/>
        </a:p>
      </dgm:t>
    </dgm:pt>
    <dgm:pt modelId="{5A7C3D0D-BA65-4CD0-A611-C5DEB9794F25}" type="parTrans" cxnId="{D91FAB8D-5E9F-436D-B087-C9CE4060D461}">
      <dgm:prSet/>
      <dgm:spPr/>
      <dgm:t>
        <a:bodyPr/>
        <a:lstStyle/>
        <a:p>
          <a:endParaRPr lang="en-US"/>
        </a:p>
      </dgm:t>
    </dgm:pt>
    <dgm:pt modelId="{705E7E51-20C4-45A2-A0D6-357C351050CE}" type="sibTrans" cxnId="{D91FAB8D-5E9F-436D-B087-C9CE4060D461}">
      <dgm:prSet/>
      <dgm:spPr/>
      <dgm:t>
        <a:bodyPr/>
        <a:lstStyle/>
        <a:p>
          <a:endParaRPr lang="en-US"/>
        </a:p>
      </dgm:t>
    </dgm:pt>
    <dgm:pt modelId="{8AE1805D-1866-4B26-BAB0-400D6D88620B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FFEFC495-03A1-4147-8FEE-63739AE005FC}" type="parTrans" cxnId="{80263DB4-57A3-4AC2-82F5-2FE2849D6424}">
      <dgm:prSet/>
      <dgm:spPr/>
      <dgm:t>
        <a:bodyPr/>
        <a:lstStyle/>
        <a:p>
          <a:endParaRPr lang="en-US"/>
        </a:p>
      </dgm:t>
    </dgm:pt>
    <dgm:pt modelId="{C91F3D78-5CFE-4DC3-81B0-DD7620A515ED}" type="sibTrans" cxnId="{80263DB4-57A3-4AC2-82F5-2FE2849D6424}">
      <dgm:prSet/>
      <dgm:spPr/>
      <dgm:t>
        <a:bodyPr/>
        <a:lstStyle/>
        <a:p>
          <a:endParaRPr lang="en-US"/>
        </a:p>
      </dgm:t>
    </dgm:pt>
    <dgm:pt modelId="{38EED33C-02A9-4349-BA4A-1596B9F61390}">
      <dgm:prSet phldrT="[Text]"/>
      <dgm:spPr/>
      <dgm:t>
        <a:bodyPr/>
        <a:lstStyle/>
        <a:p>
          <a:r>
            <a:rPr lang="en-US" dirty="0" smtClean="0"/>
            <a:t>Draw Conclusion</a:t>
          </a:r>
          <a:endParaRPr lang="en-US" dirty="0"/>
        </a:p>
      </dgm:t>
    </dgm:pt>
    <dgm:pt modelId="{293427A7-C4D9-482E-8742-6A84DFBC62A4}" type="parTrans" cxnId="{E82DA5B6-D40D-4AAF-970D-C145F08E701C}">
      <dgm:prSet/>
      <dgm:spPr/>
      <dgm:t>
        <a:bodyPr/>
        <a:lstStyle/>
        <a:p>
          <a:endParaRPr lang="en-US"/>
        </a:p>
      </dgm:t>
    </dgm:pt>
    <dgm:pt modelId="{6A73CAEE-D5B5-4707-916E-C2DD7533BE74}" type="sibTrans" cxnId="{E82DA5B6-D40D-4AAF-970D-C145F08E701C}">
      <dgm:prSet/>
      <dgm:spPr/>
      <dgm:t>
        <a:bodyPr/>
        <a:lstStyle/>
        <a:p>
          <a:endParaRPr lang="en-US"/>
        </a:p>
      </dgm:t>
    </dgm:pt>
    <dgm:pt modelId="{3D314FE0-5F43-4658-BDEE-C397156AA144}">
      <dgm:prSet phldrT="[Text]"/>
      <dgm:spPr/>
      <dgm:t>
        <a:bodyPr/>
        <a:lstStyle/>
        <a:p>
          <a:r>
            <a:rPr lang="en-US" dirty="0" smtClean="0"/>
            <a:t>Communicate Findings</a:t>
          </a:r>
          <a:endParaRPr lang="en-US" dirty="0"/>
        </a:p>
      </dgm:t>
    </dgm:pt>
    <dgm:pt modelId="{3EF9FDF7-2BA3-40FF-A3CE-DD6447FB2707}" type="parTrans" cxnId="{8C0D3908-580F-4FA2-9984-31E2D337C622}">
      <dgm:prSet/>
      <dgm:spPr/>
      <dgm:t>
        <a:bodyPr/>
        <a:lstStyle/>
        <a:p>
          <a:endParaRPr lang="en-US"/>
        </a:p>
      </dgm:t>
    </dgm:pt>
    <dgm:pt modelId="{33730981-620E-4DF6-A7DA-DF3DCC00872B}" type="sibTrans" cxnId="{8C0D3908-580F-4FA2-9984-31E2D337C622}">
      <dgm:prSet/>
      <dgm:spPr/>
      <dgm:t>
        <a:bodyPr/>
        <a:lstStyle/>
        <a:p>
          <a:endParaRPr lang="en-US"/>
        </a:p>
      </dgm:t>
    </dgm:pt>
    <dgm:pt modelId="{5DF8B53E-CFA3-4E2A-9C53-5193FCC46D51}" type="pres">
      <dgm:prSet presAssocID="{1F15A327-234F-48C5-B683-1FF9671F98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AE186-3C0F-44AE-8973-305CE4691FC3}" type="pres">
      <dgm:prSet presAssocID="{27A5DFDA-95EB-4A62-AA89-5E1F526BE357}" presName="dummy" presStyleCnt="0"/>
      <dgm:spPr/>
    </dgm:pt>
    <dgm:pt modelId="{8C6CE407-855B-49E4-AABF-0F8C5BC13164}" type="pres">
      <dgm:prSet presAssocID="{27A5DFDA-95EB-4A62-AA89-5E1F526BE35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E3F2-04F6-45CD-A0FA-DFBD8DA920E4}" type="pres">
      <dgm:prSet presAssocID="{ED1CAB22-2F1A-46E3-8BCE-D5F7441EACF6}" presName="sibTrans" presStyleLbl="node1" presStyleIdx="0" presStyleCnt="5"/>
      <dgm:spPr/>
      <dgm:t>
        <a:bodyPr/>
        <a:lstStyle/>
        <a:p>
          <a:endParaRPr lang="en-US"/>
        </a:p>
      </dgm:t>
    </dgm:pt>
    <dgm:pt modelId="{C6FE154F-F985-4B82-8298-B10D43F6C4F6}" type="pres">
      <dgm:prSet presAssocID="{AC7081D1-E49B-43DF-81F3-B02013F61266}" presName="dummy" presStyleCnt="0"/>
      <dgm:spPr/>
    </dgm:pt>
    <dgm:pt modelId="{03BFA779-14BB-4733-B444-52EA5A969FE3}" type="pres">
      <dgm:prSet presAssocID="{AC7081D1-E49B-43DF-81F3-B02013F6126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4D989-D7DB-4AEA-A45F-B44534A926B4}" type="pres">
      <dgm:prSet presAssocID="{705E7E51-20C4-45A2-A0D6-357C351050CE}" presName="sibTrans" presStyleLbl="node1" presStyleIdx="1" presStyleCnt="5"/>
      <dgm:spPr/>
      <dgm:t>
        <a:bodyPr/>
        <a:lstStyle/>
        <a:p>
          <a:endParaRPr lang="en-US"/>
        </a:p>
      </dgm:t>
    </dgm:pt>
    <dgm:pt modelId="{B446FA45-9DCC-4F9F-B1C8-A80FB21D6450}" type="pres">
      <dgm:prSet presAssocID="{8AE1805D-1866-4B26-BAB0-400D6D88620B}" presName="dummy" presStyleCnt="0"/>
      <dgm:spPr/>
    </dgm:pt>
    <dgm:pt modelId="{2BD912F1-5746-4EE3-970B-1416FD68CD26}" type="pres">
      <dgm:prSet presAssocID="{8AE1805D-1866-4B26-BAB0-400D6D88620B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62AC0-20C6-467D-936B-026345B62D06}" type="pres">
      <dgm:prSet presAssocID="{C91F3D78-5CFE-4DC3-81B0-DD7620A515ED}" presName="sibTrans" presStyleLbl="node1" presStyleIdx="2" presStyleCnt="5"/>
      <dgm:spPr/>
      <dgm:t>
        <a:bodyPr/>
        <a:lstStyle/>
        <a:p>
          <a:endParaRPr lang="en-US"/>
        </a:p>
      </dgm:t>
    </dgm:pt>
    <dgm:pt modelId="{EBA4E8B1-9118-4579-9029-40CE64478334}" type="pres">
      <dgm:prSet presAssocID="{38EED33C-02A9-4349-BA4A-1596B9F61390}" presName="dummy" presStyleCnt="0"/>
      <dgm:spPr/>
    </dgm:pt>
    <dgm:pt modelId="{ED135A80-FABE-4D41-B8AA-1E53E46CBCFE}" type="pres">
      <dgm:prSet presAssocID="{38EED33C-02A9-4349-BA4A-1596B9F61390}" presName="node" presStyleLbl="revTx" presStyleIdx="3" presStyleCnt="5" custScaleX="125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E963E-2642-4DD8-B38A-76E00346028D}" type="pres">
      <dgm:prSet presAssocID="{6A73CAEE-D5B5-4707-916E-C2DD7533BE74}" presName="sibTrans" presStyleLbl="node1" presStyleIdx="3" presStyleCnt="5"/>
      <dgm:spPr/>
      <dgm:t>
        <a:bodyPr/>
        <a:lstStyle/>
        <a:p>
          <a:endParaRPr lang="en-US"/>
        </a:p>
      </dgm:t>
    </dgm:pt>
    <dgm:pt modelId="{0625A818-7D1A-4216-89C0-1D67F12F0F89}" type="pres">
      <dgm:prSet presAssocID="{3D314FE0-5F43-4658-BDEE-C397156AA144}" presName="dummy" presStyleCnt="0"/>
      <dgm:spPr/>
    </dgm:pt>
    <dgm:pt modelId="{10E7DD9F-FC2E-41B8-9AB8-6CB67D9066B9}" type="pres">
      <dgm:prSet presAssocID="{3D314FE0-5F43-4658-BDEE-C397156AA144}" presName="node" presStyleLbl="revTx" presStyleIdx="4" presStyleCnt="5" custScaleX="135640" custScaleY="95979" custRadScaleRad="101168" custRadScaleInc="-12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E3AFE-D385-42B0-9058-BA5C88E4C8FE}" type="pres">
      <dgm:prSet presAssocID="{33730981-620E-4DF6-A7DA-DF3DCC00872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FBBD0FD-8906-4705-84A9-A5362235F394}" type="presOf" srcId="{33730981-620E-4DF6-A7DA-DF3DCC00872B}" destId="{A96E3AFE-D385-42B0-9058-BA5C88E4C8FE}" srcOrd="0" destOrd="0" presId="urn:microsoft.com/office/officeart/2005/8/layout/cycle1"/>
    <dgm:cxn modelId="{80263DB4-57A3-4AC2-82F5-2FE2849D6424}" srcId="{1F15A327-234F-48C5-B683-1FF9671F98A0}" destId="{8AE1805D-1866-4B26-BAB0-400D6D88620B}" srcOrd="2" destOrd="0" parTransId="{FFEFC495-03A1-4147-8FEE-63739AE005FC}" sibTransId="{C91F3D78-5CFE-4DC3-81B0-DD7620A515ED}"/>
    <dgm:cxn modelId="{882B4341-BD2B-465F-9E2A-9DD23AB99166}" srcId="{1F15A327-234F-48C5-B683-1FF9671F98A0}" destId="{27A5DFDA-95EB-4A62-AA89-5E1F526BE357}" srcOrd="0" destOrd="0" parTransId="{B2EF36C4-B699-4033-BCAC-2FBAD89DA1CF}" sibTransId="{ED1CAB22-2F1A-46E3-8BCE-D5F7441EACF6}"/>
    <dgm:cxn modelId="{1724EEB3-89A9-4840-993F-5BB662367AEC}" type="presOf" srcId="{3D314FE0-5F43-4658-BDEE-C397156AA144}" destId="{10E7DD9F-FC2E-41B8-9AB8-6CB67D9066B9}" srcOrd="0" destOrd="0" presId="urn:microsoft.com/office/officeart/2005/8/layout/cycle1"/>
    <dgm:cxn modelId="{1E7CFC33-299C-4272-A001-6A11A2B6ED16}" type="presOf" srcId="{ED1CAB22-2F1A-46E3-8BCE-D5F7441EACF6}" destId="{E366E3F2-04F6-45CD-A0FA-DFBD8DA920E4}" srcOrd="0" destOrd="0" presId="urn:microsoft.com/office/officeart/2005/8/layout/cycle1"/>
    <dgm:cxn modelId="{DE0665D3-76B5-4C9B-8739-E49FF9741A53}" type="presOf" srcId="{8AE1805D-1866-4B26-BAB0-400D6D88620B}" destId="{2BD912F1-5746-4EE3-970B-1416FD68CD26}" srcOrd="0" destOrd="0" presId="urn:microsoft.com/office/officeart/2005/8/layout/cycle1"/>
    <dgm:cxn modelId="{E82DA5B6-D40D-4AAF-970D-C145F08E701C}" srcId="{1F15A327-234F-48C5-B683-1FF9671F98A0}" destId="{38EED33C-02A9-4349-BA4A-1596B9F61390}" srcOrd="3" destOrd="0" parTransId="{293427A7-C4D9-482E-8742-6A84DFBC62A4}" sibTransId="{6A73CAEE-D5B5-4707-916E-C2DD7533BE74}"/>
    <dgm:cxn modelId="{4FC33C54-C86F-45FC-A584-71FD693C0457}" type="presOf" srcId="{705E7E51-20C4-45A2-A0D6-357C351050CE}" destId="{F174D989-D7DB-4AEA-A45F-B44534A926B4}" srcOrd="0" destOrd="0" presId="urn:microsoft.com/office/officeart/2005/8/layout/cycle1"/>
    <dgm:cxn modelId="{C075F6A8-1D71-433B-8DC5-D7CEE53392FF}" type="presOf" srcId="{1F15A327-234F-48C5-B683-1FF9671F98A0}" destId="{5DF8B53E-CFA3-4E2A-9C53-5193FCC46D51}" srcOrd="0" destOrd="0" presId="urn:microsoft.com/office/officeart/2005/8/layout/cycle1"/>
    <dgm:cxn modelId="{8C0D3908-580F-4FA2-9984-31E2D337C622}" srcId="{1F15A327-234F-48C5-B683-1FF9671F98A0}" destId="{3D314FE0-5F43-4658-BDEE-C397156AA144}" srcOrd="4" destOrd="0" parTransId="{3EF9FDF7-2BA3-40FF-A3CE-DD6447FB2707}" sibTransId="{33730981-620E-4DF6-A7DA-DF3DCC00872B}"/>
    <dgm:cxn modelId="{ED1C36CC-B8AE-4DFA-84AD-F924D3F1BDC3}" type="presOf" srcId="{C91F3D78-5CFE-4DC3-81B0-DD7620A515ED}" destId="{10C62AC0-20C6-467D-936B-026345B62D06}" srcOrd="0" destOrd="0" presId="urn:microsoft.com/office/officeart/2005/8/layout/cycle1"/>
    <dgm:cxn modelId="{7582D614-1D4E-4080-A874-20601C900FFF}" type="presOf" srcId="{6A73CAEE-D5B5-4707-916E-C2DD7533BE74}" destId="{FFEE963E-2642-4DD8-B38A-76E00346028D}" srcOrd="0" destOrd="0" presId="urn:microsoft.com/office/officeart/2005/8/layout/cycle1"/>
    <dgm:cxn modelId="{D91FAB8D-5E9F-436D-B087-C9CE4060D461}" srcId="{1F15A327-234F-48C5-B683-1FF9671F98A0}" destId="{AC7081D1-E49B-43DF-81F3-B02013F61266}" srcOrd="1" destOrd="0" parTransId="{5A7C3D0D-BA65-4CD0-A611-C5DEB9794F25}" sibTransId="{705E7E51-20C4-45A2-A0D6-357C351050CE}"/>
    <dgm:cxn modelId="{ED52E37C-898A-4E59-82C5-0E13ABD16F78}" type="presOf" srcId="{38EED33C-02A9-4349-BA4A-1596B9F61390}" destId="{ED135A80-FABE-4D41-B8AA-1E53E46CBCFE}" srcOrd="0" destOrd="0" presId="urn:microsoft.com/office/officeart/2005/8/layout/cycle1"/>
    <dgm:cxn modelId="{5612B26C-C62A-4697-AF65-EA6D1B96BD0E}" type="presOf" srcId="{27A5DFDA-95EB-4A62-AA89-5E1F526BE357}" destId="{8C6CE407-855B-49E4-AABF-0F8C5BC13164}" srcOrd="0" destOrd="0" presId="urn:microsoft.com/office/officeart/2005/8/layout/cycle1"/>
    <dgm:cxn modelId="{FBF838B4-1EF7-4D3F-B1A7-986A12568397}" type="presOf" srcId="{AC7081D1-E49B-43DF-81F3-B02013F61266}" destId="{03BFA779-14BB-4733-B444-52EA5A969FE3}" srcOrd="0" destOrd="0" presId="urn:microsoft.com/office/officeart/2005/8/layout/cycle1"/>
    <dgm:cxn modelId="{3D89AC87-B2A5-4A1F-8904-2D0ACBFF1A24}" type="presParOf" srcId="{5DF8B53E-CFA3-4E2A-9C53-5193FCC46D51}" destId="{54AAE186-3C0F-44AE-8973-305CE4691FC3}" srcOrd="0" destOrd="0" presId="urn:microsoft.com/office/officeart/2005/8/layout/cycle1"/>
    <dgm:cxn modelId="{5013C98F-FB79-485A-9D33-73B29F2FB041}" type="presParOf" srcId="{5DF8B53E-CFA3-4E2A-9C53-5193FCC46D51}" destId="{8C6CE407-855B-49E4-AABF-0F8C5BC13164}" srcOrd="1" destOrd="0" presId="urn:microsoft.com/office/officeart/2005/8/layout/cycle1"/>
    <dgm:cxn modelId="{F554DC16-B786-4F0E-A044-C0E0FC37BC49}" type="presParOf" srcId="{5DF8B53E-CFA3-4E2A-9C53-5193FCC46D51}" destId="{E366E3F2-04F6-45CD-A0FA-DFBD8DA920E4}" srcOrd="2" destOrd="0" presId="urn:microsoft.com/office/officeart/2005/8/layout/cycle1"/>
    <dgm:cxn modelId="{B52D8FE5-C79C-4046-BD5E-93BE20847BD2}" type="presParOf" srcId="{5DF8B53E-CFA3-4E2A-9C53-5193FCC46D51}" destId="{C6FE154F-F985-4B82-8298-B10D43F6C4F6}" srcOrd="3" destOrd="0" presId="urn:microsoft.com/office/officeart/2005/8/layout/cycle1"/>
    <dgm:cxn modelId="{69AF3985-6E58-40BC-B813-BBCA6C86CADC}" type="presParOf" srcId="{5DF8B53E-CFA3-4E2A-9C53-5193FCC46D51}" destId="{03BFA779-14BB-4733-B444-52EA5A969FE3}" srcOrd="4" destOrd="0" presId="urn:microsoft.com/office/officeart/2005/8/layout/cycle1"/>
    <dgm:cxn modelId="{4973AAF7-5DA0-4745-BF39-93AEECAD938D}" type="presParOf" srcId="{5DF8B53E-CFA3-4E2A-9C53-5193FCC46D51}" destId="{F174D989-D7DB-4AEA-A45F-B44534A926B4}" srcOrd="5" destOrd="0" presId="urn:microsoft.com/office/officeart/2005/8/layout/cycle1"/>
    <dgm:cxn modelId="{2DD51E31-A614-4BBF-9B43-0E3A175513C1}" type="presParOf" srcId="{5DF8B53E-CFA3-4E2A-9C53-5193FCC46D51}" destId="{B446FA45-9DCC-4F9F-B1C8-A80FB21D6450}" srcOrd="6" destOrd="0" presId="urn:microsoft.com/office/officeart/2005/8/layout/cycle1"/>
    <dgm:cxn modelId="{659B5A2D-CCCC-49F2-9B22-D0F19CA3B7AA}" type="presParOf" srcId="{5DF8B53E-CFA3-4E2A-9C53-5193FCC46D51}" destId="{2BD912F1-5746-4EE3-970B-1416FD68CD26}" srcOrd="7" destOrd="0" presId="urn:microsoft.com/office/officeart/2005/8/layout/cycle1"/>
    <dgm:cxn modelId="{9E0A678A-0797-466C-A86F-799E295CE050}" type="presParOf" srcId="{5DF8B53E-CFA3-4E2A-9C53-5193FCC46D51}" destId="{10C62AC0-20C6-467D-936B-026345B62D06}" srcOrd="8" destOrd="0" presId="urn:microsoft.com/office/officeart/2005/8/layout/cycle1"/>
    <dgm:cxn modelId="{F0680D62-585F-4847-AA73-D270D719200F}" type="presParOf" srcId="{5DF8B53E-CFA3-4E2A-9C53-5193FCC46D51}" destId="{EBA4E8B1-9118-4579-9029-40CE64478334}" srcOrd="9" destOrd="0" presId="urn:microsoft.com/office/officeart/2005/8/layout/cycle1"/>
    <dgm:cxn modelId="{5C28ED84-1DC6-4F86-B132-4A212BA4FA89}" type="presParOf" srcId="{5DF8B53E-CFA3-4E2A-9C53-5193FCC46D51}" destId="{ED135A80-FABE-4D41-B8AA-1E53E46CBCFE}" srcOrd="10" destOrd="0" presId="urn:microsoft.com/office/officeart/2005/8/layout/cycle1"/>
    <dgm:cxn modelId="{F0690023-C4CA-4C5D-8FEE-A4F851A66003}" type="presParOf" srcId="{5DF8B53E-CFA3-4E2A-9C53-5193FCC46D51}" destId="{FFEE963E-2642-4DD8-B38A-76E00346028D}" srcOrd="11" destOrd="0" presId="urn:microsoft.com/office/officeart/2005/8/layout/cycle1"/>
    <dgm:cxn modelId="{38C3B161-27C3-47D1-B9A3-005F661E4621}" type="presParOf" srcId="{5DF8B53E-CFA3-4E2A-9C53-5193FCC46D51}" destId="{0625A818-7D1A-4216-89C0-1D67F12F0F89}" srcOrd="12" destOrd="0" presId="urn:microsoft.com/office/officeart/2005/8/layout/cycle1"/>
    <dgm:cxn modelId="{37BC4420-81EF-4E45-84EE-81C327ED9FB3}" type="presParOf" srcId="{5DF8B53E-CFA3-4E2A-9C53-5193FCC46D51}" destId="{10E7DD9F-FC2E-41B8-9AB8-6CB67D9066B9}" srcOrd="13" destOrd="0" presId="urn:microsoft.com/office/officeart/2005/8/layout/cycle1"/>
    <dgm:cxn modelId="{4F1F61E3-FC22-4FEF-9748-0E514CD93FB4}" type="presParOf" srcId="{5DF8B53E-CFA3-4E2A-9C53-5193FCC46D51}" destId="{A96E3AFE-D385-42B0-9058-BA5C88E4C8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A234A-B762-4042-9EF9-9AD37A1266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97AF1-B9D8-4CE2-B106-EEBCE936EDD9}">
      <dgm:prSet phldrT="[Text]"/>
      <dgm:spPr/>
      <dgm:t>
        <a:bodyPr/>
        <a:lstStyle/>
        <a:p>
          <a:r>
            <a:rPr lang="en-US" dirty="0" smtClean="0"/>
            <a:t>Select Columns</a:t>
          </a:r>
          <a:endParaRPr lang="en-US" dirty="0"/>
        </a:p>
      </dgm:t>
    </dgm:pt>
    <dgm:pt modelId="{111678B4-1C91-4984-91A2-5E4FF2EB2919}" type="parTrans" cxnId="{A6D19027-3B59-4C8A-B932-EE231ECB55F2}">
      <dgm:prSet/>
      <dgm:spPr/>
      <dgm:t>
        <a:bodyPr/>
        <a:lstStyle/>
        <a:p>
          <a:endParaRPr lang="en-US"/>
        </a:p>
      </dgm:t>
    </dgm:pt>
    <dgm:pt modelId="{68947EEE-D214-417F-B664-40E8D8CAC810}" type="sibTrans" cxnId="{A6D19027-3B59-4C8A-B932-EE231ECB55F2}">
      <dgm:prSet/>
      <dgm:spPr/>
      <dgm:t>
        <a:bodyPr/>
        <a:lstStyle/>
        <a:p>
          <a:endParaRPr lang="en-US"/>
        </a:p>
      </dgm:t>
    </dgm:pt>
    <dgm:pt modelId="{68F934F6-4AD4-4DD6-9276-C8AB2F2EBB05}">
      <dgm:prSet phldrT="[Text]"/>
      <dgm:spPr/>
      <dgm:t>
        <a:bodyPr/>
        <a:lstStyle/>
        <a:p>
          <a:r>
            <a:rPr lang="en-US" dirty="0" smtClean="0"/>
            <a:t>Set Data Types</a:t>
          </a:r>
          <a:endParaRPr lang="en-US" dirty="0"/>
        </a:p>
      </dgm:t>
    </dgm:pt>
    <dgm:pt modelId="{9123053C-F203-4462-841E-AE74C379468D}" type="parTrans" cxnId="{C02F19EF-0EE8-4FD5-9B5C-7B6C4285CCCD}">
      <dgm:prSet/>
      <dgm:spPr/>
      <dgm:t>
        <a:bodyPr/>
        <a:lstStyle/>
        <a:p>
          <a:endParaRPr lang="en-US"/>
        </a:p>
      </dgm:t>
    </dgm:pt>
    <dgm:pt modelId="{7EC9EDD4-2D0D-4E73-BFD6-41D30DA0719E}" type="sibTrans" cxnId="{C02F19EF-0EE8-4FD5-9B5C-7B6C4285CCCD}">
      <dgm:prSet/>
      <dgm:spPr/>
      <dgm:t>
        <a:bodyPr/>
        <a:lstStyle/>
        <a:p>
          <a:endParaRPr lang="en-US"/>
        </a:p>
      </dgm:t>
    </dgm:pt>
    <dgm:pt modelId="{8D64AB49-06CB-4E22-82C3-057D9B8156E6}">
      <dgm:prSet phldrT="[Text]"/>
      <dgm:spPr/>
      <dgm:t>
        <a:bodyPr/>
        <a:lstStyle/>
        <a:p>
          <a:r>
            <a:rPr lang="en-US" dirty="0" smtClean="0"/>
            <a:t>Perform Calculations</a:t>
          </a:r>
          <a:endParaRPr lang="en-US" dirty="0"/>
        </a:p>
      </dgm:t>
    </dgm:pt>
    <dgm:pt modelId="{4C0CFE73-83D1-46B3-B8D2-B435F353CF82}" type="parTrans" cxnId="{BD4A68C8-26E1-41BC-9DD2-5B1EBEF969A9}">
      <dgm:prSet/>
      <dgm:spPr/>
      <dgm:t>
        <a:bodyPr/>
        <a:lstStyle/>
        <a:p>
          <a:endParaRPr lang="en-US"/>
        </a:p>
      </dgm:t>
    </dgm:pt>
    <dgm:pt modelId="{E1F41B55-3CA5-468C-8E0C-5A052C89D7CF}" type="sibTrans" cxnId="{BD4A68C8-26E1-41BC-9DD2-5B1EBEF969A9}">
      <dgm:prSet/>
      <dgm:spPr/>
      <dgm:t>
        <a:bodyPr/>
        <a:lstStyle/>
        <a:p>
          <a:endParaRPr lang="en-US"/>
        </a:p>
      </dgm:t>
    </dgm:pt>
    <dgm:pt modelId="{59FEF1B3-CF87-4A5B-8033-AFDE5A992F3E}">
      <dgm:prSet phldrT="[Text]"/>
      <dgm:spPr/>
      <dgm:t>
        <a:bodyPr/>
        <a:lstStyle/>
        <a:p>
          <a:r>
            <a:rPr lang="en-US" dirty="0" smtClean="0"/>
            <a:t>Currency conversion (CAD </a:t>
          </a:r>
          <a:r>
            <a:rPr lang="en-US" dirty="0" smtClean="0">
              <a:sym typeface="Wingdings" panose="05000000000000000000" pitchFamily="2" charset="2"/>
            </a:rPr>
            <a:t> USD)</a:t>
          </a:r>
          <a:endParaRPr lang="en-US" dirty="0"/>
        </a:p>
      </dgm:t>
    </dgm:pt>
    <dgm:pt modelId="{65E5E1AE-25E1-4B84-A9F7-0BCA0E4377A4}" type="parTrans" cxnId="{414B635B-2012-4A6D-8D8E-06054EBC0B04}">
      <dgm:prSet/>
      <dgm:spPr/>
      <dgm:t>
        <a:bodyPr/>
        <a:lstStyle/>
        <a:p>
          <a:endParaRPr lang="en-US"/>
        </a:p>
      </dgm:t>
    </dgm:pt>
    <dgm:pt modelId="{F3B65CE5-D18C-4C60-B5FD-CFD892F58A06}" type="sibTrans" cxnId="{414B635B-2012-4A6D-8D8E-06054EBC0B04}">
      <dgm:prSet/>
      <dgm:spPr/>
      <dgm:t>
        <a:bodyPr/>
        <a:lstStyle/>
        <a:p>
          <a:endParaRPr lang="en-US"/>
        </a:p>
      </dgm:t>
    </dgm:pt>
    <dgm:pt modelId="{660EBB6C-5D94-4625-8855-627E8C40D06F}">
      <dgm:prSet phldrT="[Text]"/>
      <dgm:spPr/>
      <dgm:t>
        <a:bodyPr/>
        <a:lstStyle/>
        <a:p>
          <a:r>
            <a:rPr lang="en-US" dirty="0" smtClean="0"/>
            <a:t>Revenue and Quantity aggregate</a:t>
          </a:r>
          <a:endParaRPr lang="en-US" dirty="0"/>
        </a:p>
      </dgm:t>
    </dgm:pt>
    <dgm:pt modelId="{72A4A451-89A4-44FC-AF4C-D4EA89B65DCE}" type="parTrans" cxnId="{6331EE96-A36A-4382-AB7D-447EE2BAAB29}">
      <dgm:prSet/>
      <dgm:spPr/>
      <dgm:t>
        <a:bodyPr/>
        <a:lstStyle/>
        <a:p>
          <a:endParaRPr lang="en-US"/>
        </a:p>
      </dgm:t>
    </dgm:pt>
    <dgm:pt modelId="{F735D4A1-630C-48D0-983E-F7AF819FB4A9}" type="sibTrans" cxnId="{6331EE96-A36A-4382-AB7D-447EE2BAAB29}">
      <dgm:prSet/>
      <dgm:spPr/>
      <dgm:t>
        <a:bodyPr/>
        <a:lstStyle/>
        <a:p>
          <a:endParaRPr lang="en-US"/>
        </a:p>
      </dgm:t>
    </dgm:pt>
    <dgm:pt modelId="{A4BEAE10-4CC4-4E46-B76A-1D065EED3FFF}">
      <dgm:prSet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B39C2BD0-3CEF-4CC0-9D4F-73C5CCB8B648}" type="parTrans" cxnId="{7506B3BE-A018-4A46-9322-557DC9AABF00}">
      <dgm:prSet/>
      <dgm:spPr/>
      <dgm:t>
        <a:bodyPr/>
        <a:lstStyle/>
        <a:p>
          <a:endParaRPr lang="en-US"/>
        </a:p>
      </dgm:t>
    </dgm:pt>
    <dgm:pt modelId="{307F5CB7-80F0-4345-B2E0-C36C7EBA5614}" type="sibTrans" cxnId="{7506B3BE-A018-4A46-9322-557DC9AABF00}">
      <dgm:prSet/>
      <dgm:spPr/>
      <dgm:t>
        <a:bodyPr/>
        <a:lstStyle/>
        <a:p>
          <a:endParaRPr lang="en-US"/>
        </a:p>
      </dgm:t>
    </dgm:pt>
    <dgm:pt modelId="{708C28C2-C734-4EB8-B59D-8E35C3B11603}">
      <dgm:prSet/>
      <dgm:spPr/>
      <dgm:t>
        <a:bodyPr/>
        <a:lstStyle/>
        <a:p>
          <a:r>
            <a:rPr lang="en-US" dirty="0" smtClean="0"/>
            <a:t>Remove sample orders ($0 item price)</a:t>
          </a:r>
          <a:endParaRPr lang="en-US" dirty="0"/>
        </a:p>
      </dgm:t>
    </dgm:pt>
    <dgm:pt modelId="{37F35466-3038-4EC5-8279-8A2A38F23752}" type="parTrans" cxnId="{3A67BE08-2659-4A01-9980-2B8B67E22DBA}">
      <dgm:prSet/>
      <dgm:spPr/>
      <dgm:t>
        <a:bodyPr/>
        <a:lstStyle/>
        <a:p>
          <a:endParaRPr lang="en-US"/>
        </a:p>
      </dgm:t>
    </dgm:pt>
    <dgm:pt modelId="{2B4E831C-0940-4D32-A677-926CBF81BF48}" type="sibTrans" cxnId="{3A67BE08-2659-4A01-9980-2B8B67E22DBA}">
      <dgm:prSet/>
      <dgm:spPr/>
      <dgm:t>
        <a:bodyPr/>
        <a:lstStyle/>
        <a:p>
          <a:endParaRPr lang="en-US"/>
        </a:p>
      </dgm:t>
    </dgm:pt>
    <dgm:pt modelId="{4B22C3D3-DDF1-4058-AB1A-B8BF3D3C66F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Narrowed dataset from 35 to 14 columns</a:t>
          </a:r>
          <a:endParaRPr lang="en-US" dirty="0">
            <a:solidFill>
              <a:schemeClr val="tx1"/>
            </a:solidFill>
          </a:endParaRPr>
        </a:p>
      </dgm:t>
    </dgm:pt>
    <dgm:pt modelId="{27691457-1B84-4A7B-AAB9-BA9C5D0D8D69}" type="sibTrans" cxnId="{729FAC90-76B1-45F0-B16C-104F0224B7FF}">
      <dgm:prSet/>
      <dgm:spPr/>
      <dgm:t>
        <a:bodyPr/>
        <a:lstStyle/>
        <a:p>
          <a:endParaRPr lang="en-US"/>
        </a:p>
      </dgm:t>
    </dgm:pt>
    <dgm:pt modelId="{6FD1AF9A-ECB3-47E7-ACC6-9F561901F167}" type="parTrans" cxnId="{729FAC90-76B1-45F0-B16C-104F0224B7FF}">
      <dgm:prSet/>
      <dgm:spPr/>
      <dgm:t>
        <a:bodyPr/>
        <a:lstStyle/>
        <a:p>
          <a:endParaRPr lang="en-US"/>
        </a:p>
      </dgm:t>
    </dgm:pt>
    <dgm:pt modelId="{A07A5CF5-9BEA-4308-B6E3-68CE821A1431}">
      <dgm:prSet phldrT="[Text]"/>
      <dgm:spPr/>
      <dgm:t>
        <a:bodyPr/>
        <a:lstStyle/>
        <a:p>
          <a:r>
            <a:rPr lang="en-US" dirty="0" smtClean="0"/>
            <a:t>Reviewed each column in our datasets to determine which were useful for our analysis</a:t>
          </a:r>
          <a:endParaRPr lang="en-US" dirty="0"/>
        </a:p>
      </dgm:t>
    </dgm:pt>
    <dgm:pt modelId="{EEC7B106-0952-49FD-8CE4-2EB9C70DB200}" type="sibTrans" cxnId="{B0DFA364-026F-4440-9AAE-8DABB3BEE0FF}">
      <dgm:prSet/>
      <dgm:spPr/>
      <dgm:t>
        <a:bodyPr/>
        <a:lstStyle/>
        <a:p>
          <a:endParaRPr lang="en-US"/>
        </a:p>
      </dgm:t>
    </dgm:pt>
    <dgm:pt modelId="{DD49DB41-45FE-47D1-AD39-89F8AE32D0A4}" type="parTrans" cxnId="{B0DFA364-026F-4440-9AAE-8DABB3BEE0FF}">
      <dgm:prSet/>
      <dgm:spPr/>
      <dgm:t>
        <a:bodyPr/>
        <a:lstStyle/>
        <a:p>
          <a:endParaRPr lang="en-US"/>
        </a:p>
      </dgm:t>
    </dgm:pt>
    <dgm:pt modelId="{E674510D-B089-4FCE-8E71-C04060D04AA7}">
      <dgm:prSet/>
      <dgm:spPr/>
      <dgm:t>
        <a:bodyPr/>
        <a:lstStyle/>
        <a:p>
          <a:r>
            <a:rPr lang="en-US" dirty="0" smtClean="0"/>
            <a:t>Join Data</a:t>
          </a:r>
          <a:endParaRPr lang="en-US" dirty="0"/>
        </a:p>
      </dgm:t>
    </dgm:pt>
    <dgm:pt modelId="{DDEE262E-1972-49DB-AF19-2940420F1046}" type="parTrans" cxnId="{88207A43-F37E-48BF-BF8C-87C95F713FA2}">
      <dgm:prSet/>
      <dgm:spPr/>
      <dgm:t>
        <a:bodyPr/>
        <a:lstStyle/>
        <a:p>
          <a:endParaRPr lang="en-US"/>
        </a:p>
      </dgm:t>
    </dgm:pt>
    <dgm:pt modelId="{BEF3F6F5-7649-462B-AF75-9C537DFACC6E}" type="sibTrans" cxnId="{88207A43-F37E-48BF-BF8C-87C95F713FA2}">
      <dgm:prSet/>
      <dgm:spPr/>
      <dgm:t>
        <a:bodyPr/>
        <a:lstStyle/>
        <a:p>
          <a:endParaRPr lang="en-US"/>
        </a:p>
      </dgm:t>
    </dgm:pt>
    <dgm:pt modelId="{48A77903-CE57-4BB3-90A3-A539113E6FBA}">
      <dgm:prSet/>
      <dgm:spPr/>
      <dgm:t>
        <a:bodyPr/>
        <a:lstStyle/>
        <a:p>
          <a:r>
            <a:rPr lang="en-US" dirty="0" smtClean="0"/>
            <a:t>Address outliers (“Shipping” status)</a:t>
          </a:r>
          <a:endParaRPr lang="en-US" dirty="0"/>
        </a:p>
      </dgm:t>
    </dgm:pt>
    <dgm:pt modelId="{8B312FAC-D0C0-47D5-9784-A73530742777}" type="parTrans" cxnId="{A004737E-AB22-4DF3-874C-256DE7A7469A}">
      <dgm:prSet/>
      <dgm:spPr/>
      <dgm:t>
        <a:bodyPr/>
        <a:lstStyle/>
        <a:p>
          <a:endParaRPr lang="en-US"/>
        </a:p>
      </dgm:t>
    </dgm:pt>
    <dgm:pt modelId="{41A71E0D-4B0B-4C46-90F4-39A3A59F46A9}" type="sibTrans" cxnId="{A004737E-AB22-4DF3-874C-256DE7A7469A}">
      <dgm:prSet/>
      <dgm:spPr/>
      <dgm:t>
        <a:bodyPr/>
        <a:lstStyle/>
        <a:p>
          <a:endParaRPr lang="en-US"/>
        </a:p>
      </dgm:t>
    </dgm:pt>
    <dgm:pt modelId="{113FBD7C-145B-4465-AFF7-C35BE16FF011}">
      <dgm:prSet/>
      <dgm:spPr/>
      <dgm:t>
        <a:bodyPr/>
        <a:lstStyle/>
        <a:p>
          <a:r>
            <a:rPr lang="en-US" dirty="0" smtClean="0"/>
            <a:t>Convert date fields to common format with YMD</a:t>
          </a:r>
          <a:endParaRPr lang="en-US" dirty="0"/>
        </a:p>
      </dgm:t>
    </dgm:pt>
    <dgm:pt modelId="{5EB6FFFC-F835-4CF5-8B9D-204B9E934C1B}" type="parTrans" cxnId="{58601F78-95CB-469B-A937-9B5BE043093B}">
      <dgm:prSet/>
      <dgm:spPr/>
      <dgm:t>
        <a:bodyPr/>
        <a:lstStyle/>
        <a:p>
          <a:endParaRPr lang="en-US"/>
        </a:p>
      </dgm:t>
    </dgm:pt>
    <dgm:pt modelId="{586451CC-EDC2-44F7-B9AE-4B47B7787EA2}" type="sibTrans" cxnId="{58601F78-95CB-469B-A937-9B5BE043093B}">
      <dgm:prSet/>
      <dgm:spPr/>
      <dgm:t>
        <a:bodyPr/>
        <a:lstStyle/>
        <a:p>
          <a:endParaRPr lang="en-US"/>
        </a:p>
      </dgm:t>
    </dgm:pt>
    <dgm:pt modelId="{BC98C9CB-4B13-48D2-946E-788B4002B3AF}">
      <dgm:prSet/>
      <dgm:spPr/>
      <dgm:t>
        <a:bodyPr/>
        <a:lstStyle/>
        <a:p>
          <a:endParaRPr lang="en-US" dirty="0"/>
        </a:p>
      </dgm:t>
    </dgm:pt>
    <dgm:pt modelId="{03E99CFF-68EF-4158-8D4D-DB253CC3A983}" type="parTrans" cxnId="{649BB381-BF93-43EA-9F31-EB180717B85D}">
      <dgm:prSet/>
      <dgm:spPr/>
      <dgm:t>
        <a:bodyPr/>
        <a:lstStyle/>
        <a:p>
          <a:endParaRPr lang="en-US"/>
        </a:p>
      </dgm:t>
    </dgm:pt>
    <dgm:pt modelId="{249D9EF7-BB2C-4472-9EE1-FBBB8579F708}" type="sibTrans" cxnId="{649BB381-BF93-43EA-9F31-EB180717B85D}">
      <dgm:prSet/>
      <dgm:spPr/>
      <dgm:t>
        <a:bodyPr/>
        <a:lstStyle/>
        <a:p>
          <a:endParaRPr lang="en-US"/>
        </a:p>
      </dgm:t>
    </dgm:pt>
    <dgm:pt modelId="{91431C79-2A8D-4756-9A0B-4478DF1BAAD5}">
      <dgm:prSet/>
      <dgm:spPr/>
      <dgm:t>
        <a:bodyPr/>
        <a:lstStyle/>
        <a:p>
          <a:r>
            <a:rPr lang="en-US" dirty="0" smtClean="0"/>
            <a:t>Product name mapping*</a:t>
          </a:r>
          <a:endParaRPr lang="en-US" dirty="0"/>
        </a:p>
      </dgm:t>
    </dgm:pt>
    <dgm:pt modelId="{C06E7F2C-82F7-4225-B99A-289C92349473}" type="parTrans" cxnId="{5865C1D9-7F65-4751-B31C-3E99B2E96988}">
      <dgm:prSet/>
      <dgm:spPr/>
      <dgm:t>
        <a:bodyPr/>
        <a:lstStyle/>
        <a:p>
          <a:endParaRPr lang="en-US"/>
        </a:p>
      </dgm:t>
    </dgm:pt>
    <dgm:pt modelId="{A62C82AC-5817-4C8F-9320-6A28C31CD45B}" type="sibTrans" cxnId="{5865C1D9-7F65-4751-B31C-3E99B2E96988}">
      <dgm:prSet/>
      <dgm:spPr/>
      <dgm:t>
        <a:bodyPr/>
        <a:lstStyle/>
        <a:p>
          <a:endParaRPr lang="en-US"/>
        </a:p>
      </dgm:t>
    </dgm:pt>
    <dgm:pt modelId="{7D230B28-57E8-4F36-A9A9-A7C28832EC24}">
      <dgm:prSet/>
      <dgm:spPr/>
      <dgm:t>
        <a:bodyPr/>
        <a:lstStyle/>
        <a:p>
          <a:r>
            <a:rPr lang="en-US" dirty="0" smtClean="0"/>
            <a:t>Rename to meaningful column names</a:t>
          </a:r>
          <a:endParaRPr lang="en-US" dirty="0"/>
        </a:p>
      </dgm:t>
    </dgm:pt>
    <dgm:pt modelId="{B3622EE2-6C24-4236-9A59-8E60025825AF}" type="parTrans" cxnId="{4D4FB395-E152-4F43-BAA5-C541C4CB7F2A}">
      <dgm:prSet/>
      <dgm:spPr/>
      <dgm:t>
        <a:bodyPr/>
        <a:lstStyle/>
        <a:p>
          <a:endParaRPr lang="en-US"/>
        </a:p>
      </dgm:t>
    </dgm:pt>
    <dgm:pt modelId="{71591D08-86C3-49EF-A720-C62171F0968D}" type="sibTrans" cxnId="{4D4FB395-E152-4F43-BAA5-C541C4CB7F2A}">
      <dgm:prSet/>
      <dgm:spPr/>
      <dgm:t>
        <a:bodyPr/>
        <a:lstStyle/>
        <a:p>
          <a:endParaRPr lang="en-US"/>
        </a:p>
      </dgm:t>
    </dgm:pt>
    <dgm:pt modelId="{5734A5C9-CE1B-4EA3-BD46-F13127DB48F7}">
      <dgm:prSet/>
      <dgm:spPr/>
      <dgm:t>
        <a:bodyPr/>
        <a:lstStyle/>
        <a:p>
          <a:r>
            <a:rPr lang="en-US" dirty="0" smtClean="0"/>
            <a:t>Merge sales (aggregate) and </a:t>
          </a:r>
          <a:r>
            <a:rPr lang="en-US" dirty="0" err="1" smtClean="0"/>
            <a:t>AdWord</a:t>
          </a:r>
          <a:r>
            <a:rPr lang="en-US" dirty="0" smtClean="0"/>
            <a:t> datasets</a:t>
          </a:r>
          <a:endParaRPr lang="en-US" dirty="0"/>
        </a:p>
      </dgm:t>
    </dgm:pt>
    <dgm:pt modelId="{8EE0FD44-E2BF-491F-8C11-A697A80C72C3}" type="parTrans" cxnId="{EE18C589-F060-4EA4-BE03-1B6F915B6B31}">
      <dgm:prSet/>
      <dgm:spPr/>
      <dgm:t>
        <a:bodyPr/>
        <a:lstStyle/>
        <a:p>
          <a:endParaRPr lang="en-US"/>
        </a:p>
      </dgm:t>
    </dgm:pt>
    <dgm:pt modelId="{2AB33336-9A2B-4DB5-AA42-471881466C6D}" type="sibTrans" cxnId="{EE18C589-F060-4EA4-BE03-1B6F915B6B31}">
      <dgm:prSet/>
      <dgm:spPr/>
      <dgm:t>
        <a:bodyPr/>
        <a:lstStyle/>
        <a:p>
          <a:endParaRPr lang="en-US"/>
        </a:p>
      </dgm:t>
    </dgm:pt>
    <dgm:pt modelId="{76C299E7-8D58-4789-9C05-397B09258C47}">
      <dgm:prSet/>
      <dgm:spPr/>
      <dgm:t>
        <a:bodyPr/>
        <a:lstStyle/>
        <a:p>
          <a:r>
            <a:rPr lang="en-US" dirty="0" smtClean="0"/>
            <a:t>Perform additional calculations on merged data</a:t>
          </a:r>
          <a:endParaRPr lang="en-US" dirty="0"/>
        </a:p>
      </dgm:t>
    </dgm:pt>
    <dgm:pt modelId="{C19B4BF3-3189-41AE-8BCA-110DE3976B24}" type="parTrans" cxnId="{F3F0D105-5CE3-4BFA-9E95-B1BA91B0EA80}">
      <dgm:prSet/>
      <dgm:spPr/>
      <dgm:t>
        <a:bodyPr/>
        <a:lstStyle/>
        <a:p>
          <a:endParaRPr lang="en-US"/>
        </a:p>
      </dgm:t>
    </dgm:pt>
    <dgm:pt modelId="{D51614B2-0DC3-4FDD-B5F6-0EC1B86CCE2E}" type="sibTrans" cxnId="{F3F0D105-5CE3-4BFA-9E95-B1BA91B0EA80}">
      <dgm:prSet/>
      <dgm:spPr/>
      <dgm:t>
        <a:bodyPr/>
        <a:lstStyle/>
        <a:p>
          <a:endParaRPr lang="en-US"/>
        </a:p>
      </dgm:t>
    </dgm:pt>
    <dgm:pt modelId="{6988BE29-E9B3-47FC-9BA8-7C0BCB21D79D}">
      <dgm:prSet/>
      <dgm:spPr/>
      <dgm:t>
        <a:bodyPr/>
        <a:lstStyle/>
        <a:p>
          <a:r>
            <a:rPr lang="en-US" dirty="0" smtClean="0"/>
            <a:t>Join on Date</a:t>
          </a:r>
          <a:endParaRPr lang="en-US" dirty="0"/>
        </a:p>
      </dgm:t>
    </dgm:pt>
    <dgm:pt modelId="{87EAF4AF-0322-492E-8F5F-940D9BE787CE}" type="parTrans" cxnId="{92AF0126-DAF1-44E0-84FC-77A8EB429F12}">
      <dgm:prSet/>
      <dgm:spPr/>
      <dgm:t>
        <a:bodyPr/>
        <a:lstStyle/>
        <a:p>
          <a:endParaRPr lang="en-US"/>
        </a:p>
      </dgm:t>
    </dgm:pt>
    <dgm:pt modelId="{2405AB79-5388-4B2B-982C-304E5A45FB62}" type="sibTrans" cxnId="{92AF0126-DAF1-44E0-84FC-77A8EB429F12}">
      <dgm:prSet/>
      <dgm:spPr/>
      <dgm:t>
        <a:bodyPr/>
        <a:lstStyle/>
        <a:p>
          <a:endParaRPr lang="en-US"/>
        </a:p>
      </dgm:t>
    </dgm:pt>
    <dgm:pt modelId="{C4B7AC10-A439-424A-AE4E-34A7D447653F}">
      <dgm:prSet/>
      <dgm:spPr/>
      <dgm:t>
        <a:bodyPr/>
        <a:lstStyle/>
        <a:p>
          <a:r>
            <a:rPr lang="en-US" dirty="0" smtClean="0"/>
            <a:t>Identify and set categorical data (e.g. Status, Product, Country)</a:t>
          </a:r>
          <a:endParaRPr lang="en-US" dirty="0"/>
        </a:p>
      </dgm:t>
    </dgm:pt>
    <dgm:pt modelId="{D48C196E-B78A-4FED-9D93-0CCB2FAA492A}" type="parTrans" cxnId="{9DF82E86-5D17-444E-B130-BFB129C97BBE}">
      <dgm:prSet/>
      <dgm:spPr/>
      <dgm:t>
        <a:bodyPr/>
        <a:lstStyle/>
        <a:p>
          <a:endParaRPr lang="en-US"/>
        </a:p>
      </dgm:t>
    </dgm:pt>
    <dgm:pt modelId="{59C0CBF9-9BCD-4A17-89A8-3DDDCA51BAB3}" type="sibTrans" cxnId="{9DF82E86-5D17-444E-B130-BFB129C97BBE}">
      <dgm:prSet/>
      <dgm:spPr/>
      <dgm:t>
        <a:bodyPr/>
        <a:lstStyle/>
        <a:p>
          <a:endParaRPr lang="en-US"/>
        </a:p>
      </dgm:t>
    </dgm:pt>
    <dgm:pt modelId="{1ADEAF2C-85D1-47D5-BA7D-1FA790BB57C4}">
      <dgm:prSet phldrT="[Text]"/>
      <dgm:spPr/>
      <dgm:t>
        <a:bodyPr/>
        <a:lstStyle/>
        <a:p>
          <a:r>
            <a:rPr lang="en-US" dirty="0" smtClean="0"/>
            <a:t>Derive day of week, week #, month</a:t>
          </a:r>
          <a:endParaRPr lang="en-US" dirty="0"/>
        </a:p>
      </dgm:t>
    </dgm:pt>
    <dgm:pt modelId="{3CF2FAD2-992A-4956-BBAD-E7A6188C7352}" type="parTrans" cxnId="{55F3146F-6C94-483D-BBBE-B542B631F7B1}">
      <dgm:prSet/>
      <dgm:spPr/>
      <dgm:t>
        <a:bodyPr/>
        <a:lstStyle/>
        <a:p>
          <a:endParaRPr lang="en-US"/>
        </a:p>
      </dgm:t>
    </dgm:pt>
    <dgm:pt modelId="{B5516E7D-6408-4F7A-A045-E113A9FA9605}" type="sibTrans" cxnId="{55F3146F-6C94-483D-BBBE-B542B631F7B1}">
      <dgm:prSet/>
      <dgm:spPr/>
      <dgm:t>
        <a:bodyPr/>
        <a:lstStyle/>
        <a:p>
          <a:endParaRPr lang="en-US"/>
        </a:p>
      </dgm:t>
    </dgm:pt>
    <dgm:pt modelId="{56BB27F2-740C-4A07-A595-56879D5C7F38}">
      <dgm:prSet phldrT="[Text]"/>
      <dgm:spPr/>
      <dgm:t>
        <a:bodyPr/>
        <a:lstStyle/>
        <a:p>
          <a:r>
            <a:rPr lang="en-US" dirty="0" smtClean="0"/>
            <a:t>Verify Item Price factors in </a:t>
          </a:r>
          <a:r>
            <a:rPr lang="en-US" dirty="0" err="1" smtClean="0"/>
            <a:t>Qty</a:t>
          </a:r>
          <a:endParaRPr lang="en-US" dirty="0"/>
        </a:p>
      </dgm:t>
    </dgm:pt>
    <dgm:pt modelId="{AC23B73E-3E08-4BCF-9B18-499993F52E3E}" type="parTrans" cxnId="{A775E089-792E-4FA4-B1EF-1A77A6C2EB77}">
      <dgm:prSet/>
      <dgm:spPr/>
      <dgm:t>
        <a:bodyPr/>
        <a:lstStyle/>
        <a:p>
          <a:endParaRPr lang="en-US"/>
        </a:p>
      </dgm:t>
    </dgm:pt>
    <dgm:pt modelId="{00FD844A-5A85-4BC3-97C2-90F063D72988}" type="sibTrans" cxnId="{A775E089-792E-4FA4-B1EF-1A77A6C2EB77}">
      <dgm:prSet/>
      <dgm:spPr/>
      <dgm:t>
        <a:bodyPr/>
        <a:lstStyle/>
        <a:p>
          <a:endParaRPr lang="en-US"/>
        </a:p>
      </dgm:t>
    </dgm:pt>
    <dgm:pt modelId="{511C5099-2137-4D74-8A62-3DC647C375FF}">
      <dgm:prSet/>
      <dgm:spPr/>
      <dgm:t>
        <a:bodyPr/>
        <a:lstStyle/>
        <a:p>
          <a:r>
            <a:rPr lang="en-US" dirty="0" smtClean="0"/>
            <a:t>Filter cancelled orders</a:t>
          </a:r>
          <a:endParaRPr lang="en-US" dirty="0"/>
        </a:p>
      </dgm:t>
    </dgm:pt>
    <dgm:pt modelId="{D0364837-D4E9-43DF-A0F3-21BF3F3AD05C}" type="parTrans" cxnId="{B2C2877F-9EE8-4CC6-9049-1DC7CD124F93}">
      <dgm:prSet/>
      <dgm:spPr/>
      <dgm:t>
        <a:bodyPr/>
        <a:lstStyle/>
        <a:p>
          <a:endParaRPr lang="en-US"/>
        </a:p>
      </dgm:t>
    </dgm:pt>
    <dgm:pt modelId="{9402BC12-E942-46AC-AA26-43A92BB6D915}" type="sibTrans" cxnId="{B2C2877F-9EE8-4CC6-9049-1DC7CD124F93}">
      <dgm:prSet/>
      <dgm:spPr/>
      <dgm:t>
        <a:bodyPr/>
        <a:lstStyle/>
        <a:p>
          <a:endParaRPr lang="en-US"/>
        </a:p>
      </dgm:t>
    </dgm:pt>
    <dgm:pt modelId="{193F0D7E-E042-4208-B88B-058455A6F492}" type="pres">
      <dgm:prSet presAssocID="{605A234A-B762-4042-9EF9-9AD37A1266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07B80-BF16-4E6F-B1E4-D887CAA079AB}" type="pres">
      <dgm:prSet presAssocID="{3A997AF1-B9D8-4CE2-B106-EEBCE936EDD9}" presName="composite" presStyleCnt="0"/>
      <dgm:spPr/>
    </dgm:pt>
    <dgm:pt modelId="{8E19262E-F022-4A01-87DA-03591204C256}" type="pres">
      <dgm:prSet presAssocID="{3A997AF1-B9D8-4CE2-B106-EEBCE936EDD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BB3FA-91E6-444E-93DF-1724EFC156FE}" type="pres">
      <dgm:prSet presAssocID="{3A997AF1-B9D8-4CE2-B106-EEBCE936EDD9}" presName="desTx" presStyleLbl="alignAccFollowNode1" presStyleIdx="0" presStyleCnt="5" custLinFactNeighborY="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11673-F620-45E6-96D5-8266580BEBB8}" type="pres">
      <dgm:prSet presAssocID="{68947EEE-D214-417F-B664-40E8D8CAC810}" presName="space" presStyleCnt="0"/>
      <dgm:spPr/>
    </dgm:pt>
    <dgm:pt modelId="{CC90DF28-AD14-4D5B-84CB-3871CC341161}" type="pres">
      <dgm:prSet presAssocID="{A4BEAE10-4CC4-4E46-B76A-1D065EED3FFF}" presName="composite" presStyleCnt="0"/>
      <dgm:spPr/>
    </dgm:pt>
    <dgm:pt modelId="{123678A5-2FAC-4282-9D4F-D382E441C87F}" type="pres">
      <dgm:prSet presAssocID="{A4BEAE10-4CC4-4E46-B76A-1D065EED3FF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D6318-C656-4BB5-AC3E-8AA6BE1EBC78}" type="pres">
      <dgm:prSet presAssocID="{A4BEAE10-4CC4-4E46-B76A-1D065EED3FFF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3A46-C41E-429F-A0AC-8033AA8B52A3}" type="pres">
      <dgm:prSet presAssocID="{307F5CB7-80F0-4345-B2E0-C36C7EBA5614}" presName="space" presStyleCnt="0"/>
      <dgm:spPr/>
    </dgm:pt>
    <dgm:pt modelId="{4C0EDD00-82C8-4B08-8DBD-DE3F20429101}" type="pres">
      <dgm:prSet presAssocID="{68F934F6-4AD4-4DD6-9276-C8AB2F2EBB05}" presName="composite" presStyleCnt="0"/>
      <dgm:spPr/>
    </dgm:pt>
    <dgm:pt modelId="{2F04709D-6906-4BF6-8047-AB604A54545D}" type="pres">
      <dgm:prSet presAssocID="{68F934F6-4AD4-4DD6-9276-C8AB2F2EBB0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7F0C1-BEA2-475F-9DA0-06FC9FAD614A}" type="pres">
      <dgm:prSet presAssocID="{68F934F6-4AD4-4DD6-9276-C8AB2F2EBB05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D3119-D36E-4A3C-9A00-E5743FA21DE5}" type="pres">
      <dgm:prSet presAssocID="{7EC9EDD4-2D0D-4E73-BFD6-41D30DA0719E}" presName="space" presStyleCnt="0"/>
      <dgm:spPr/>
    </dgm:pt>
    <dgm:pt modelId="{3EB64FB5-3FE9-42D4-8A41-85AEF3576069}" type="pres">
      <dgm:prSet presAssocID="{8D64AB49-06CB-4E22-82C3-057D9B8156E6}" presName="composite" presStyleCnt="0"/>
      <dgm:spPr/>
    </dgm:pt>
    <dgm:pt modelId="{DB1A7D99-091D-4BF3-84F5-96CB84A8F137}" type="pres">
      <dgm:prSet presAssocID="{8D64AB49-06CB-4E22-82C3-057D9B8156E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859D9-1A16-4D33-8D87-390046E664A5}" type="pres">
      <dgm:prSet presAssocID="{8D64AB49-06CB-4E22-82C3-057D9B8156E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3E724-948E-4CEC-A310-8B37AF8CBF39}" type="pres">
      <dgm:prSet presAssocID="{E1F41B55-3CA5-468C-8E0C-5A052C89D7CF}" presName="space" presStyleCnt="0"/>
      <dgm:spPr/>
    </dgm:pt>
    <dgm:pt modelId="{8AADD35A-A760-468F-9BEE-62A321090384}" type="pres">
      <dgm:prSet presAssocID="{E674510D-B089-4FCE-8E71-C04060D04AA7}" presName="composite" presStyleCnt="0"/>
      <dgm:spPr/>
    </dgm:pt>
    <dgm:pt modelId="{B79BFF31-8FB7-49AF-8DBD-22A31D667522}" type="pres">
      <dgm:prSet presAssocID="{E674510D-B089-4FCE-8E71-C04060D04AA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0E8E7-3B1E-4D18-90FF-9FB1E92A06E0}" type="pres">
      <dgm:prSet presAssocID="{E674510D-B089-4FCE-8E71-C04060D04AA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FAC90-76B1-45F0-B16C-104F0224B7FF}" srcId="{3A997AF1-B9D8-4CE2-B106-EEBCE936EDD9}" destId="{4B22C3D3-DDF1-4058-AB1A-B8BF3D3C66FE}" srcOrd="1" destOrd="0" parTransId="{6FD1AF9A-ECB3-47E7-ACC6-9F561901F167}" sibTransId="{27691457-1B84-4A7B-AAB9-BA9C5D0D8D69}"/>
    <dgm:cxn modelId="{499FAE19-6170-4904-BB83-167CB09C65B0}" type="presOf" srcId="{48A77903-CE57-4BB3-90A3-A539113E6FBA}" destId="{A4ED6318-C656-4BB5-AC3E-8AA6BE1EBC78}" srcOrd="0" destOrd="3" presId="urn:microsoft.com/office/officeart/2005/8/layout/hList1"/>
    <dgm:cxn modelId="{5865C1D9-7F65-4751-B31C-3E99B2E96988}" srcId="{A4BEAE10-4CC4-4E46-B76A-1D065EED3FFF}" destId="{91431C79-2A8D-4756-9A0B-4478DF1BAAD5}" srcOrd="1" destOrd="0" parTransId="{C06E7F2C-82F7-4225-B99A-289C92349473}" sibTransId="{A62C82AC-5817-4C8F-9320-6A28C31CD45B}"/>
    <dgm:cxn modelId="{F24A5E1B-6821-4607-9465-E71B2FAD759A}" type="presOf" srcId="{A07A5CF5-9BEA-4308-B6E3-68CE821A1431}" destId="{965BB3FA-91E6-444E-93DF-1724EFC156FE}" srcOrd="0" destOrd="0" presId="urn:microsoft.com/office/officeart/2005/8/layout/hList1"/>
    <dgm:cxn modelId="{BB4CE024-577F-48C8-9B59-6EF0AFF823BD}" type="presOf" srcId="{76C299E7-8D58-4789-9C05-397B09258C47}" destId="{1DC0E8E7-3B1E-4D18-90FF-9FB1E92A06E0}" srcOrd="0" destOrd="2" presId="urn:microsoft.com/office/officeart/2005/8/layout/hList1"/>
    <dgm:cxn modelId="{B2C2877F-9EE8-4CC6-9049-1DC7CD124F93}" srcId="{A4BEAE10-4CC4-4E46-B76A-1D065EED3FFF}" destId="{511C5099-2137-4D74-8A62-3DC647C375FF}" srcOrd="4" destOrd="0" parTransId="{D0364837-D4E9-43DF-A0F3-21BF3F3AD05C}" sibTransId="{9402BC12-E942-46AC-AA26-43A92BB6D915}"/>
    <dgm:cxn modelId="{591D413E-9129-4E92-8D74-E343356AA100}" type="presOf" srcId="{A4BEAE10-4CC4-4E46-B76A-1D065EED3FFF}" destId="{123678A5-2FAC-4282-9D4F-D382E441C87F}" srcOrd="0" destOrd="0" presId="urn:microsoft.com/office/officeart/2005/8/layout/hList1"/>
    <dgm:cxn modelId="{6331EE96-A36A-4382-AB7D-447EE2BAAB29}" srcId="{8D64AB49-06CB-4E22-82C3-057D9B8156E6}" destId="{660EBB6C-5D94-4625-8855-627E8C40D06F}" srcOrd="2" destOrd="0" parTransId="{72A4A451-89A4-44FC-AF4C-D4EA89B65DCE}" sibTransId="{F735D4A1-630C-48D0-983E-F7AF819FB4A9}"/>
    <dgm:cxn modelId="{A6D19027-3B59-4C8A-B932-EE231ECB55F2}" srcId="{605A234A-B762-4042-9EF9-9AD37A126635}" destId="{3A997AF1-B9D8-4CE2-B106-EEBCE936EDD9}" srcOrd="0" destOrd="0" parTransId="{111678B4-1C91-4984-91A2-5E4FF2EB2919}" sibTransId="{68947EEE-D214-417F-B664-40E8D8CAC810}"/>
    <dgm:cxn modelId="{6EB00F82-82E8-4A07-987F-F176BC3FCD64}" type="presOf" srcId="{4B22C3D3-DDF1-4058-AB1A-B8BF3D3C66FE}" destId="{965BB3FA-91E6-444E-93DF-1724EFC156FE}" srcOrd="0" destOrd="1" presId="urn:microsoft.com/office/officeart/2005/8/layout/hList1"/>
    <dgm:cxn modelId="{683CB8A3-29D9-4BA3-99D1-711197B05B80}" type="presOf" srcId="{6988BE29-E9B3-47FC-9BA8-7C0BCB21D79D}" destId="{1DC0E8E7-3B1E-4D18-90FF-9FB1E92A06E0}" srcOrd="0" destOrd="1" presId="urn:microsoft.com/office/officeart/2005/8/layout/hList1"/>
    <dgm:cxn modelId="{4B07847D-8318-4572-9F83-46AEDE0E7CDC}" type="presOf" srcId="{5734A5C9-CE1B-4EA3-BD46-F13127DB48F7}" destId="{1DC0E8E7-3B1E-4D18-90FF-9FB1E92A06E0}" srcOrd="0" destOrd="0" presId="urn:microsoft.com/office/officeart/2005/8/layout/hList1"/>
    <dgm:cxn modelId="{7CCFD24B-30BC-461A-88A7-0715E642AD99}" type="presOf" srcId="{68F934F6-4AD4-4DD6-9276-C8AB2F2EBB05}" destId="{2F04709D-6906-4BF6-8047-AB604A54545D}" srcOrd="0" destOrd="0" presId="urn:microsoft.com/office/officeart/2005/8/layout/hList1"/>
    <dgm:cxn modelId="{F9E8A789-AF52-4FD8-ABAA-CC51096D7B74}" type="presOf" srcId="{91431C79-2A8D-4756-9A0B-4478DF1BAAD5}" destId="{A4ED6318-C656-4BB5-AC3E-8AA6BE1EBC78}" srcOrd="0" destOrd="1" presId="urn:microsoft.com/office/officeart/2005/8/layout/hList1"/>
    <dgm:cxn modelId="{88207A43-F37E-48BF-BF8C-87C95F713FA2}" srcId="{605A234A-B762-4042-9EF9-9AD37A126635}" destId="{E674510D-B089-4FCE-8E71-C04060D04AA7}" srcOrd="4" destOrd="0" parTransId="{DDEE262E-1972-49DB-AF19-2940420F1046}" sibTransId="{BEF3F6F5-7649-462B-AF75-9C537DFACC6E}"/>
    <dgm:cxn modelId="{A004737E-AB22-4DF3-874C-256DE7A7469A}" srcId="{A4BEAE10-4CC4-4E46-B76A-1D065EED3FFF}" destId="{48A77903-CE57-4BB3-90A3-A539113E6FBA}" srcOrd="3" destOrd="0" parTransId="{8B312FAC-D0C0-47D5-9784-A73530742777}" sibTransId="{41A71E0D-4B0B-4C46-90F4-39A3A59F46A9}"/>
    <dgm:cxn modelId="{F3F0D105-5CE3-4BFA-9E95-B1BA91B0EA80}" srcId="{E674510D-B089-4FCE-8E71-C04060D04AA7}" destId="{76C299E7-8D58-4789-9C05-397B09258C47}" srcOrd="2" destOrd="0" parTransId="{C19B4BF3-3189-41AE-8BCA-110DE3976B24}" sibTransId="{D51614B2-0DC3-4FDD-B5F6-0EC1B86CCE2E}"/>
    <dgm:cxn modelId="{BD4A68C8-26E1-41BC-9DD2-5B1EBEF969A9}" srcId="{605A234A-B762-4042-9EF9-9AD37A126635}" destId="{8D64AB49-06CB-4E22-82C3-057D9B8156E6}" srcOrd="3" destOrd="0" parTransId="{4C0CFE73-83D1-46B3-B8D2-B435F353CF82}" sibTransId="{E1F41B55-3CA5-468C-8E0C-5A052C89D7CF}"/>
    <dgm:cxn modelId="{B0DFA364-026F-4440-9AAE-8DABB3BEE0FF}" srcId="{3A997AF1-B9D8-4CE2-B106-EEBCE936EDD9}" destId="{A07A5CF5-9BEA-4308-B6E3-68CE821A1431}" srcOrd="0" destOrd="0" parTransId="{DD49DB41-45FE-47D1-AD39-89F8AE32D0A4}" sibTransId="{EEC7B106-0952-49FD-8CE4-2EB9C70DB200}"/>
    <dgm:cxn modelId="{C02F19EF-0EE8-4FD5-9B5C-7B6C4285CCCD}" srcId="{605A234A-B762-4042-9EF9-9AD37A126635}" destId="{68F934F6-4AD4-4DD6-9276-C8AB2F2EBB05}" srcOrd="2" destOrd="0" parTransId="{9123053C-F203-4462-841E-AE74C379468D}" sibTransId="{7EC9EDD4-2D0D-4E73-BFD6-41D30DA0719E}"/>
    <dgm:cxn modelId="{55F3146F-6C94-483D-BBBE-B542B631F7B1}" srcId="{8D64AB49-06CB-4E22-82C3-057D9B8156E6}" destId="{1ADEAF2C-85D1-47D5-BA7D-1FA790BB57C4}" srcOrd="3" destOrd="0" parTransId="{3CF2FAD2-992A-4956-BBAD-E7A6188C7352}" sibTransId="{B5516E7D-6408-4F7A-A045-E113A9FA9605}"/>
    <dgm:cxn modelId="{3C65EA1C-2F35-4C71-8FA9-6C3CD8D97B9F}" type="presOf" srcId="{113FBD7C-145B-4465-AFF7-C35BE16FF011}" destId="{8217F0C1-BEA2-475F-9DA0-06FC9FAD614A}" srcOrd="0" destOrd="0" presId="urn:microsoft.com/office/officeart/2005/8/layout/hList1"/>
    <dgm:cxn modelId="{58601F78-95CB-469B-A937-9B5BE043093B}" srcId="{68F934F6-4AD4-4DD6-9276-C8AB2F2EBB05}" destId="{113FBD7C-145B-4465-AFF7-C35BE16FF011}" srcOrd="0" destOrd="0" parTransId="{5EB6FFFC-F835-4CF5-8B9D-204B9E934C1B}" sibTransId="{586451CC-EDC2-44F7-B9AE-4B47B7787EA2}"/>
    <dgm:cxn modelId="{1CEE9675-23C0-480D-B8A6-3463B6EFBA63}" type="presOf" srcId="{BC98C9CB-4B13-48D2-946E-788B4002B3AF}" destId="{8217F0C1-BEA2-475F-9DA0-06FC9FAD614A}" srcOrd="0" destOrd="2" presId="urn:microsoft.com/office/officeart/2005/8/layout/hList1"/>
    <dgm:cxn modelId="{E87B4C32-6B0E-4C1B-9F72-FE1185C7E384}" type="presOf" srcId="{7D230B28-57E8-4F36-A9A9-A7C28832EC24}" destId="{A4ED6318-C656-4BB5-AC3E-8AA6BE1EBC78}" srcOrd="0" destOrd="2" presId="urn:microsoft.com/office/officeart/2005/8/layout/hList1"/>
    <dgm:cxn modelId="{8FD6AA2E-C28A-4FDC-AB04-EE7540EFA725}" type="presOf" srcId="{3A997AF1-B9D8-4CE2-B106-EEBCE936EDD9}" destId="{8E19262E-F022-4A01-87DA-03591204C256}" srcOrd="0" destOrd="0" presId="urn:microsoft.com/office/officeart/2005/8/layout/hList1"/>
    <dgm:cxn modelId="{649BB381-BF93-43EA-9F31-EB180717B85D}" srcId="{68F934F6-4AD4-4DD6-9276-C8AB2F2EBB05}" destId="{BC98C9CB-4B13-48D2-946E-788B4002B3AF}" srcOrd="2" destOrd="0" parTransId="{03E99CFF-68EF-4158-8D4D-DB253CC3A983}" sibTransId="{249D9EF7-BB2C-4472-9EE1-FBBB8579F708}"/>
    <dgm:cxn modelId="{9DF82E86-5D17-444E-B130-BFB129C97BBE}" srcId="{68F934F6-4AD4-4DD6-9276-C8AB2F2EBB05}" destId="{C4B7AC10-A439-424A-AE4E-34A7D447653F}" srcOrd="1" destOrd="0" parTransId="{D48C196E-B78A-4FED-9D93-0CCB2FAA492A}" sibTransId="{59C0CBF9-9BCD-4A17-89A8-3DDDCA51BAB3}"/>
    <dgm:cxn modelId="{49128261-90DE-4D88-8B96-C00BD9487D18}" type="presOf" srcId="{56BB27F2-740C-4A07-A595-56879D5C7F38}" destId="{194859D9-1A16-4D33-8D87-390046E664A5}" srcOrd="0" destOrd="1" presId="urn:microsoft.com/office/officeart/2005/8/layout/hList1"/>
    <dgm:cxn modelId="{414B635B-2012-4A6D-8D8E-06054EBC0B04}" srcId="{8D64AB49-06CB-4E22-82C3-057D9B8156E6}" destId="{59FEF1B3-CF87-4A5B-8033-AFDE5A992F3E}" srcOrd="0" destOrd="0" parTransId="{65E5E1AE-25E1-4B84-A9F7-0BCA0E4377A4}" sibTransId="{F3B65CE5-D18C-4C60-B5FD-CFD892F58A06}"/>
    <dgm:cxn modelId="{E01CDA1B-836C-4F5C-905F-82C56230D179}" type="presOf" srcId="{511C5099-2137-4D74-8A62-3DC647C375FF}" destId="{A4ED6318-C656-4BB5-AC3E-8AA6BE1EBC78}" srcOrd="0" destOrd="4" presId="urn:microsoft.com/office/officeart/2005/8/layout/hList1"/>
    <dgm:cxn modelId="{FFB3FDB0-41DA-4101-A5AC-4FD7D6F34963}" type="presOf" srcId="{660EBB6C-5D94-4625-8855-627E8C40D06F}" destId="{194859D9-1A16-4D33-8D87-390046E664A5}" srcOrd="0" destOrd="2" presId="urn:microsoft.com/office/officeart/2005/8/layout/hList1"/>
    <dgm:cxn modelId="{DABAF8F7-4A52-4FE2-B181-5547A4E15088}" type="presOf" srcId="{1ADEAF2C-85D1-47D5-BA7D-1FA790BB57C4}" destId="{194859D9-1A16-4D33-8D87-390046E664A5}" srcOrd="0" destOrd="3" presId="urn:microsoft.com/office/officeart/2005/8/layout/hList1"/>
    <dgm:cxn modelId="{EE18C589-F060-4EA4-BE03-1B6F915B6B31}" srcId="{E674510D-B089-4FCE-8E71-C04060D04AA7}" destId="{5734A5C9-CE1B-4EA3-BD46-F13127DB48F7}" srcOrd="0" destOrd="0" parTransId="{8EE0FD44-E2BF-491F-8C11-A697A80C72C3}" sibTransId="{2AB33336-9A2B-4DB5-AA42-471881466C6D}"/>
    <dgm:cxn modelId="{7ADA62AF-5B3E-4C5D-BAE0-D0A6F147AE91}" type="presOf" srcId="{59FEF1B3-CF87-4A5B-8033-AFDE5A992F3E}" destId="{194859D9-1A16-4D33-8D87-390046E664A5}" srcOrd="0" destOrd="0" presId="urn:microsoft.com/office/officeart/2005/8/layout/hList1"/>
    <dgm:cxn modelId="{A50EA0F4-12FC-4DCF-802A-48A7EA320623}" type="presOf" srcId="{708C28C2-C734-4EB8-B59D-8E35C3B11603}" destId="{A4ED6318-C656-4BB5-AC3E-8AA6BE1EBC78}" srcOrd="0" destOrd="0" presId="urn:microsoft.com/office/officeart/2005/8/layout/hList1"/>
    <dgm:cxn modelId="{4D4FB395-E152-4F43-BAA5-C541C4CB7F2A}" srcId="{A4BEAE10-4CC4-4E46-B76A-1D065EED3FFF}" destId="{7D230B28-57E8-4F36-A9A9-A7C28832EC24}" srcOrd="2" destOrd="0" parTransId="{B3622EE2-6C24-4236-9A59-8E60025825AF}" sibTransId="{71591D08-86C3-49EF-A720-C62171F0968D}"/>
    <dgm:cxn modelId="{92AF0126-DAF1-44E0-84FC-77A8EB429F12}" srcId="{E674510D-B089-4FCE-8E71-C04060D04AA7}" destId="{6988BE29-E9B3-47FC-9BA8-7C0BCB21D79D}" srcOrd="1" destOrd="0" parTransId="{87EAF4AF-0322-492E-8F5F-940D9BE787CE}" sibTransId="{2405AB79-5388-4B2B-982C-304E5A45FB62}"/>
    <dgm:cxn modelId="{F84F6D86-6508-4CCD-98FA-42C2F4FC2242}" type="presOf" srcId="{E674510D-B089-4FCE-8E71-C04060D04AA7}" destId="{B79BFF31-8FB7-49AF-8DBD-22A31D667522}" srcOrd="0" destOrd="0" presId="urn:microsoft.com/office/officeart/2005/8/layout/hList1"/>
    <dgm:cxn modelId="{11ADC0F1-EC94-434F-8049-A0605C1C9439}" type="presOf" srcId="{605A234A-B762-4042-9EF9-9AD37A126635}" destId="{193F0D7E-E042-4208-B88B-058455A6F492}" srcOrd="0" destOrd="0" presId="urn:microsoft.com/office/officeart/2005/8/layout/hList1"/>
    <dgm:cxn modelId="{3A67BE08-2659-4A01-9980-2B8B67E22DBA}" srcId="{A4BEAE10-4CC4-4E46-B76A-1D065EED3FFF}" destId="{708C28C2-C734-4EB8-B59D-8E35C3B11603}" srcOrd="0" destOrd="0" parTransId="{37F35466-3038-4EC5-8279-8A2A38F23752}" sibTransId="{2B4E831C-0940-4D32-A677-926CBF81BF48}"/>
    <dgm:cxn modelId="{7506B3BE-A018-4A46-9322-557DC9AABF00}" srcId="{605A234A-B762-4042-9EF9-9AD37A126635}" destId="{A4BEAE10-4CC4-4E46-B76A-1D065EED3FFF}" srcOrd="1" destOrd="0" parTransId="{B39C2BD0-3CEF-4CC0-9D4F-73C5CCB8B648}" sibTransId="{307F5CB7-80F0-4345-B2E0-C36C7EBA5614}"/>
    <dgm:cxn modelId="{C18E68A4-D6D1-423E-ACB5-5A9BFD76C4C3}" type="presOf" srcId="{C4B7AC10-A439-424A-AE4E-34A7D447653F}" destId="{8217F0C1-BEA2-475F-9DA0-06FC9FAD614A}" srcOrd="0" destOrd="1" presId="urn:microsoft.com/office/officeart/2005/8/layout/hList1"/>
    <dgm:cxn modelId="{A775E089-792E-4FA4-B1EF-1A77A6C2EB77}" srcId="{8D64AB49-06CB-4E22-82C3-057D9B8156E6}" destId="{56BB27F2-740C-4A07-A595-56879D5C7F38}" srcOrd="1" destOrd="0" parTransId="{AC23B73E-3E08-4BCF-9B18-499993F52E3E}" sibTransId="{00FD844A-5A85-4BC3-97C2-90F063D72988}"/>
    <dgm:cxn modelId="{D4112ABA-4A01-4AD4-9729-21BB85BCF80F}" type="presOf" srcId="{8D64AB49-06CB-4E22-82C3-057D9B8156E6}" destId="{DB1A7D99-091D-4BF3-84F5-96CB84A8F137}" srcOrd="0" destOrd="0" presId="urn:microsoft.com/office/officeart/2005/8/layout/hList1"/>
    <dgm:cxn modelId="{FF5BD99A-4A51-4CD3-A564-58A3B977119B}" type="presParOf" srcId="{193F0D7E-E042-4208-B88B-058455A6F492}" destId="{75E07B80-BF16-4E6F-B1E4-D887CAA079AB}" srcOrd="0" destOrd="0" presId="urn:microsoft.com/office/officeart/2005/8/layout/hList1"/>
    <dgm:cxn modelId="{0D24D288-2AB7-439F-A484-1E50891F5244}" type="presParOf" srcId="{75E07B80-BF16-4E6F-B1E4-D887CAA079AB}" destId="{8E19262E-F022-4A01-87DA-03591204C256}" srcOrd="0" destOrd="0" presId="urn:microsoft.com/office/officeart/2005/8/layout/hList1"/>
    <dgm:cxn modelId="{6FDCC639-95CB-4B95-A3A4-09E00A9629C3}" type="presParOf" srcId="{75E07B80-BF16-4E6F-B1E4-D887CAA079AB}" destId="{965BB3FA-91E6-444E-93DF-1724EFC156FE}" srcOrd="1" destOrd="0" presId="urn:microsoft.com/office/officeart/2005/8/layout/hList1"/>
    <dgm:cxn modelId="{69498381-8758-4A9C-A6F9-BDA43C886506}" type="presParOf" srcId="{193F0D7E-E042-4208-B88B-058455A6F492}" destId="{47D11673-F620-45E6-96D5-8266580BEBB8}" srcOrd="1" destOrd="0" presId="urn:microsoft.com/office/officeart/2005/8/layout/hList1"/>
    <dgm:cxn modelId="{BCCF1D35-BCA8-4917-A1CB-CAA477B38CC2}" type="presParOf" srcId="{193F0D7E-E042-4208-B88B-058455A6F492}" destId="{CC90DF28-AD14-4D5B-84CB-3871CC341161}" srcOrd="2" destOrd="0" presId="urn:microsoft.com/office/officeart/2005/8/layout/hList1"/>
    <dgm:cxn modelId="{2C20B514-258F-41E7-BED5-AEE25D9A3426}" type="presParOf" srcId="{CC90DF28-AD14-4D5B-84CB-3871CC341161}" destId="{123678A5-2FAC-4282-9D4F-D382E441C87F}" srcOrd="0" destOrd="0" presId="urn:microsoft.com/office/officeart/2005/8/layout/hList1"/>
    <dgm:cxn modelId="{67054A42-2B27-40EF-B0A8-97921455648A}" type="presParOf" srcId="{CC90DF28-AD14-4D5B-84CB-3871CC341161}" destId="{A4ED6318-C656-4BB5-AC3E-8AA6BE1EBC78}" srcOrd="1" destOrd="0" presId="urn:microsoft.com/office/officeart/2005/8/layout/hList1"/>
    <dgm:cxn modelId="{5BCF2EAE-3A4C-4F7E-9740-CEC506E50B72}" type="presParOf" srcId="{193F0D7E-E042-4208-B88B-058455A6F492}" destId="{8A413A46-C41E-429F-A0AC-8033AA8B52A3}" srcOrd="3" destOrd="0" presId="urn:microsoft.com/office/officeart/2005/8/layout/hList1"/>
    <dgm:cxn modelId="{051BEDCA-1559-46CA-9BBF-2F102E1F6B89}" type="presParOf" srcId="{193F0D7E-E042-4208-B88B-058455A6F492}" destId="{4C0EDD00-82C8-4B08-8DBD-DE3F20429101}" srcOrd="4" destOrd="0" presId="urn:microsoft.com/office/officeart/2005/8/layout/hList1"/>
    <dgm:cxn modelId="{79E3F210-60FA-4698-A059-0D0E8D0B4FA1}" type="presParOf" srcId="{4C0EDD00-82C8-4B08-8DBD-DE3F20429101}" destId="{2F04709D-6906-4BF6-8047-AB604A54545D}" srcOrd="0" destOrd="0" presId="urn:microsoft.com/office/officeart/2005/8/layout/hList1"/>
    <dgm:cxn modelId="{BD2A823F-3552-45C6-9FFE-1CEE1B1D2279}" type="presParOf" srcId="{4C0EDD00-82C8-4B08-8DBD-DE3F20429101}" destId="{8217F0C1-BEA2-475F-9DA0-06FC9FAD614A}" srcOrd="1" destOrd="0" presId="urn:microsoft.com/office/officeart/2005/8/layout/hList1"/>
    <dgm:cxn modelId="{B58831F0-3225-4643-A006-0481FDD28779}" type="presParOf" srcId="{193F0D7E-E042-4208-B88B-058455A6F492}" destId="{BADD3119-D36E-4A3C-9A00-E5743FA21DE5}" srcOrd="5" destOrd="0" presId="urn:microsoft.com/office/officeart/2005/8/layout/hList1"/>
    <dgm:cxn modelId="{5DBE89F7-1A68-4DC6-BCBC-39F1F2914FAC}" type="presParOf" srcId="{193F0D7E-E042-4208-B88B-058455A6F492}" destId="{3EB64FB5-3FE9-42D4-8A41-85AEF3576069}" srcOrd="6" destOrd="0" presId="urn:microsoft.com/office/officeart/2005/8/layout/hList1"/>
    <dgm:cxn modelId="{75D13C16-043A-43C6-9F25-EDB49BDED649}" type="presParOf" srcId="{3EB64FB5-3FE9-42D4-8A41-85AEF3576069}" destId="{DB1A7D99-091D-4BF3-84F5-96CB84A8F137}" srcOrd="0" destOrd="0" presId="urn:microsoft.com/office/officeart/2005/8/layout/hList1"/>
    <dgm:cxn modelId="{DFB0DE86-2EE4-4300-B86E-23F340F3E28C}" type="presParOf" srcId="{3EB64FB5-3FE9-42D4-8A41-85AEF3576069}" destId="{194859D9-1A16-4D33-8D87-390046E664A5}" srcOrd="1" destOrd="0" presId="urn:microsoft.com/office/officeart/2005/8/layout/hList1"/>
    <dgm:cxn modelId="{EC1B9685-9DEB-41BF-AAF5-73923B2E1A48}" type="presParOf" srcId="{193F0D7E-E042-4208-B88B-058455A6F492}" destId="{4ED3E724-948E-4CEC-A310-8B37AF8CBF39}" srcOrd="7" destOrd="0" presId="urn:microsoft.com/office/officeart/2005/8/layout/hList1"/>
    <dgm:cxn modelId="{4019F26D-66B5-413D-B213-A7940CEC6F27}" type="presParOf" srcId="{193F0D7E-E042-4208-B88B-058455A6F492}" destId="{8AADD35A-A760-468F-9BEE-62A321090384}" srcOrd="8" destOrd="0" presId="urn:microsoft.com/office/officeart/2005/8/layout/hList1"/>
    <dgm:cxn modelId="{ACBBAEF6-FDAB-4DD2-9916-8AA62F72F630}" type="presParOf" srcId="{8AADD35A-A760-468F-9BEE-62A321090384}" destId="{B79BFF31-8FB7-49AF-8DBD-22A31D667522}" srcOrd="0" destOrd="0" presId="urn:microsoft.com/office/officeart/2005/8/layout/hList1"/>
    <dgm:cxn modelId="{360EC25E-210E-46CC-8E62-1144CA30BE1A}" type="presParOf" srcId="{8AADD35A-A760-468F-9BEE-62A321090384}" destId="{1DC0E8E7-3B1E-4D18-90FF-9FB1E92A06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CE407-855B-49E4-AABF-0F8C5BC13164}">
      <dsp:nvSpPr>
        <dsp:cNvPr id="0" name=""/>
        <dsp:cNvSpPr/>
      </dsp:nvSpPr>
      <dsp:spPr>
        <a:xfrm>
          <a:off x="4507516" y="35452"/>
          <a:ext cx="1248942" cy="1248942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Ask Questions</a:t>
          </a:r>
          <a:endParaRPr lang="en-US" sz="2200" kern="1200" dirty="0"/>
        </a:p>
      </dsp:txBody>
      <dsp:txXfrm>
        <a:off x="4507516" y="35452"/>
        <a:ext cx="1248942" cy="1248942"/>
      </dsp:txXfrm>
    </dsp:sp>
    <dsp:sp modelId="{E366E3F2-04F6-45CD-A0FA-DFBD8DA920E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21294578"/>
            <a:gd name="adj4" fmla="val 1976506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FA779-14BB-4733-B444-52EA5A969FE3}">
      <dsp:nvSpPr>
        <dsp:cNvPr id="0" name=""/>
        <dsp:cNvSpPr/>
      </dsp:nvSpPr>
      <dsp:spPr>
        <a:xfrm>
          <a:off x="5263079" y="2360835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Wrangle Data</a:t>
          </a:r>
          <a:endParaRPr lang="en-US" sz="2200" kern="1200" dirty="0"/>
        </a:p>
      </dsp:txBody>
      <dsp:txXfrm>
        <a:off x="5263079" y="2360835"/>
        <a:ext cx="1248942" cy="1248942"/>
      </dsp:txXfrm>
    </dsp:sp>
    <dsp:sp modelId="{F174D989-D7DB-4AEA-A45F-B44534A926B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4016083"/>
            <a:gd name="adj4" fmla="val 22521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12F1-5746-4EE3-970B-1416FD68CD26}">
      <dsp:nvSpPr>
        <dsp:cNvPr id="0" name=""/>
        <dsp:cNvSpPr/>
      </dsp:nvSpPr>
      <dsp:spPr>
        <a:xfrm>
          <a:off x="3284990" y="3798001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Explore Data</a:t>
          </a:r>
          <a:endParaRPr lang="en-US" sz="2200" kern="1200" dirty="0"/>
        </a:p>
      </dsp:txBody>
      <dsp:txXfrm>
        <a:off x="3284990" y="3798001"/>
        <a:ext cx="1248942" cy="1248942"/>
      </dsp:txXfrm>
    </dsp:sp>
    <dsp:sp modelId="{10C62AC0-20C6-467D-936B-026345B62D06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8212254"/>
            <a:gd name="adj4" fmla="val 6448332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35A80-FABE-4D41-B8AA-1E53E46CBCFE}">
      <dsp:nvSpPr>
        <dsp:cNvPr id="0" name=""/>
        <dsp:cNvSpPr/>
      </dsp:nvSpPr>
      <dsp:spPr>
        <a:xfrm>
          <a:off x="1146162" y="2360835"/>
          <a:ext cx="1570419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Draw Conclusion</a:t>
          </a:r>
          <a:endParaRPr lang="en-US" sz="2200" kern="1200" dirty="0"/>
        </a:p>
      </dsp:txBody>
      <dsp:txXfrm>
        <a:off x="1146162" y="2360835"/>
        <a:ext cx="1570419" cy="1248942"/>
      </dsp:txXfrm>
    </dsp:sp>
    <dsp:sp modelId="{FFEE963E-2642-4DD8-B38A-76E00346028D}">
      <dsp:nvSpPr>
        <dsp:cNvPr id="0" name=""/>
        <dsp:cNvSpPr/>
      </dsp:nvSpPr>
      <dsp:spPr>
        <a:xfrm>
          <a:off x="1564745" y="-49629"/>
          <a:ext cx="4687449" cy="4687449"/>
        </a:xfrm>
        <a:prstGeom prst="circularArrow">
          <a:avLst>
            <a:gd name="adj1" fmla="val 5196"/>
            <a:gd name="adj2" fmla="val 335585"/>
            <a:gd name="adj3" fmla="val 12163048"/>
            <a:gd name="adj4" fmla="val 1068966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DD9F-FC2E-41B8-9AB8-6CB67D9066B9}">
      <dsp:nvSpPr>
        <dsp:cNvPr id="0" name=""/>
        <dsp:cNvSpPr/>
      </dsp:nvSpPr>
      <dsp:spPr>
        <a:xfrm>
          <a:off x="1736973" y="108987"/>
          <a:ext cx="1694065" cy="1198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Communicate Findings</a:t>
          </a:r>
          <a:endParaRPr lang="en-US" sz="2200" kern="1200" dirty="0"/>
        </a:p>
      </dsp:txBody>
      <dsp:txXfrm>
        <a:off x="1736973" y="108987"/>
        <a:ext cx="1694065" cy="1198722"/>
      </dsp:txXfrm>
    </dsp:sp>
    <dsp:sp modelId="{A96E3AFE-D385-42B0-9058-BA5C88E4C8FE}">
      <dsp:nvSpPr>
        <dsp:cNvPr id="0" name=""/>
        <dsp:cNvSpPr/>
      </dsp:nvSpPr>
      <dsp:spPr>
        <a:xfrm>
          <a:off x="1519295" y="-15674"/>
          <a:ext cx="4687449" cy="4687449"/>
        </a:xfrm>
        <a:prstGeom prst="circularArrow">
          <a:avLst>
            <a:gd name="adj1" fmla="val 5196"/>
            <a:gd name="adj2" fmla="val 335585"/>
            <a:gd name="adj3" fmla="val 16947503"/>
            <a:gd name="adj4" fmla="val 154807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9262E-F022-4A01-87DA-03591204C256}">
      <dsp:nvSpPr>
        <dsp:cNvPr id="0" name=""/>
        <dsp:cNvSpPr/>
      </dsp:nvSpPr>
      <dsp:spPr>
        <a:xfrm>
          <a:off x="5242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Columns</a:t>
          </a:r>
          <a:endParaRPr lang="en-US" sz="1800" kern="1200" dirty="0"/>
        </a:p>
      </dsp:txBody>
      <dsp:txXfrm>
        <a:off x="5242" y="371"/>
        <a:ext cx="2009759" cy="652229"/>
      </dsp:txXfrm>
    </dsp:sp>
    <dsp:sp modelId="{965BB3FA-91E6-444E-93DF-1724EFC156FE}">
      <dsp:nvSpPr>
        <dsp:cNvPr id="0" name=""/>
        <dsp:cNvSpPr/>
      </dsp:nvSpPr>
      <dsp:spPr>
        <a:xfrm>
          <a:off x="5242" y="652973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Reviewed each column in our datasets to determine which were useful for our analysis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Narrowed dataset from 35 to 14 columns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42" y="652973"/>
        <a:ext cx="2009759" cy="3693397"/>
      </dsp:txXfrm>
    </dsp:sp>
    <dsp:sp modelId="{123678A5-2FAC-4282-9D4F-D382E441C87F}">
      <dsp:nvSpPr>
        <dsp:cNvPr id="0" name=""/>
        <dsp:cNvSpPr/>
      </dsp:nvSpPr>
      <dsp:spPr>
        <a:xfrm>
          <a:off x="2296368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2296368" y="371"/>
        <a:ext cx="2009759" cy="652229"/>
      </dsp:txXfrm>
    </dsp:sp>
    <dsp:sp modelId="{A4ED6318-C656-4BB5-AC3E-8AA6BE1EBC78}">
      <dsp:nvSpPr>
        <dsp:cNvPr id="0" name=""/>
        <dsp:cNvSpPr/>
      </dsp:nvSpPr>
      <dsp:spPr>
        <a:xfrm>
          <a:off x="2296368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sample orders ($0 item price)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Product name mapping*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Rename to meaningful column names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Address outliers (“Shipping” status)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Filter cancelled orders</a:t>
          </a:r>
          <a:endParaRPr lang="en-US" sz="1800" kern="1200" dirty="0"/>
        </a:p>
      </dsp:txBody>
      <dsp:txXfrm>
        <a:off x="2296368" y="652601"/>
        <a:ext cx="2009759" cy="3693397"/>
      </dsp:txXfrm>
    </dsp:sp>
    <dsp:sp modelId="{2F04709D-6906-4BF6-8047-AB604A54545D}">
      <dsp:nvSpPr>
        <dsp:cNvPr id="0" name=""/>
        <dsp:cNvSpPr/>
      </dsp:nvSpPr>
      <dsp:spPr>
        <a:xfrm>
          <a:off x="4587494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Data Types</a:t>
          </a:r>
          <a:endParaRPr lang="en-US" sz="1800" kern="1200" dirty="0"/>
        </a:p>
      </dsp:txBody>
      <dsp:txXfrm>
        <a:off x="4587494" y="371"/>
        <a:ext cx="2009759" cy="652229"/>
      </dsp:txXfrm>
    </dsp:sp>
    <dsp:sp modelId="{8217F0C1-BEA2-475F-9DA0-06FC9FAD614A}">
      <dsp:nvSpPr>
        <dsp:cNvPr id="0" name=""/>
        <dsp:cNvSpPr/>
      </dsp:nvSpPr>
      <dsp:spPr>
        <a:xfrm>
          <a:off x="4587494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Convert date fields to common format with YMD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and set categorical data (e.g. Status, Product, Country)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4587494" y="652601"/>
        <a:ext cx="2009759" cy="3693397"/>
      </dsp:txXfrm>
    </dsp:sp>
    <dsp:sp modelId="{DB1A7D99-091D-4BF3-84F5-96CB84A8F137}">
      <dsp:nvSpPr>
        <dsp:cNvPr id="0" name=""/>
        <dsp:cNvSpPr/>
      </dsp:nvSpPr>
      <dsp:spPr>
        <a:xfrm>
          <a:off x="6878620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 Calculations</a:t>
          </a:r>
          <a:endParaRPr lang="en-US" sz="1800" kern="1200" dirty="0"/>
        </a:p>
      </dsp:txBody>
      <dsp:txXfrm>
        <a:off x="6878620" y="371"/>
        <a:ext cx="2009759" cy="652229"/>
      </dsp:txXfrm>
    </dsp:sp>
    <dsp:sp modelId="{194859D9-1A16-4D33-8D87-390046E664A5}">
      <dsp:nvSpPr>
        <dsp:cNvPr id="0" name=""/>
        <dsp:cNvSpPr/>
      </dsp:nvSpPr>
      <dsp:spPr>
        <a:xfrm>
          <a:off x="6878620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Currency conversion (CAD </a:t>
          </a:r>
          <a:r>
            <a:rPr lang="en-US" sz="1800" kern="1200" dirty="0" smtClean="0">
              <a:sym typeface="Wingdings" panose="05000000000000000000" pitchFamily="2" charset="2"/>
            </a:rPr>
            <a:t> USD)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Verify Item Price factors in </a:t>
          </a:r>
          <a:r>
            <a:rPr lang="en-US" sz="1800" kern="1200" dirty="0" err="1" smtClean="0"/>
            <a:t>Qty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Revenue and Quantity aggregate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Derive day of week, week #, month</a:t>
          </a:r>
          <a:endParaRPr lang="en-US" sz="1800" kern="1200" dirty="0"/>
        </a:p>
      </dsp:txBody>
      <dsp:txXfrm>
        <a:off x="6878620" y="652601"/>
        <a:ext cx="2009759" cy="3693397"/>
      </dsp:txXfrm>
    </dsp:sp>
    <dsp:sp modelId="{B79BFF31-8FB7-49AF-8DBD-22A31D667522}">
      <dsp:nvSpPr>
        <dsp:cNvPr id="0" name=""/>
        <dsp:cNvSpPr/>
      </dsp:nvSpPr>
      <dsp:spPr>
        <a:xfrm>
          <a:off x="9169745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Join Data</a:t>
          </a:r>
          <a:endParaRPr lang="en-US" sz="1800" kern="1200" dirty="0"/>
        </a:p>
      </dsp:txBody>
      <dsp:txXfrm>
        <a:off x="9169745" y="371"/>
        <a:ext cx="2009759" cy="652229"/>
      </dsp:txXfrm>
    </dsp:sp>
    <dsp:sp modelId="{1DC0E8E7-3B1E-4D18-90FF-9FB1E92A06E0}">
      <dsp:nvSpPr>
        <dsp:cNvPr id="0" name=""/>
        <dsp:cNvSpPr/>
      </dsp:nvSpPr>
      <dsp:spPr>
        <a:xfrm>
          <a:off x="9169745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Merge sales (aggregate) and </a:t>
          </a:r>
          <a:r>
            <a:rPr lang="en-US" sz="1800" kern="1200" dirty="0" err="1" smtClean="0"/>
            <a:t>AdWord</a:t>
          </a:r>
          <a:r>
            <a:rPr lang="en-US" sz="1800" kern="1200" dirty="0" smtClean="0"/>
            <a:t> datasets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Join on Date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additional calculations on merged data</a:t>
          </a:r>
          <a:endParaRPr lang="en-US" sz="1800" kern="1200" dirty="0"/>
        </a:p>
      </dsp:txBody>
      <dsp:txXfrm>
        <a:off x="9169745" y="652601"/>
        <a:ext cx="2009759" cy="369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8047-336E-47F6-9151-C515A18735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C7DC-45C1-4AD9-A219-C72D9F2A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CC7DC-45C1-4AD9-A219-C72D9F2A9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75BB4E4-7BC3-4F9F-86D0-564075FCD9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9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2497138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07" y="5780050"/>
            <a:ext cx="2454693" cy="10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orkarea.com/blog_entries/trends-when-do-people-shop-online-updated-for-201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72" y="739188"/>
            <a:ext cx="10771094" cy="4137611"/>
          </a:xfrm>
        </p:spPr>
        <p:txBody>
          <a:bodyPr>
            <a:normAutofit/>
          </a:bodyPr>
          <a:lstStyle/>
          <a:p>
            <a:r>
              <a:rPr lang="en-US" sz="5300" dirty="0" err="1" smtClean="0">
                <a:latin typeface="+mn-lt"/>
              </a:rPr>
              <a:t>OxiScience</a:t>
            </a:r>
            <a:r>
              <a:rPr lang="en-US" sz="5300" dirty="0" smtClean="0">
                <a:latin typeface="+mn-lt"/>
              </a:rPr>
              <a:t> </a:t>
            </a:r>
            <a:r>
              <a:rPr lang="en-US" sz="5300" dirty="0" err="1" smtClean="0">
                <a:latin typeface="+mn-lt"/>
              </a:rPr>
              <a:t>NonScents</a:t>
            </a:r>
            <a:r>
              <a:rPr lang="en-US" sz="5300" dirty="0" smtClean="0">
                <a:latin typeface="+mn-lt"/>
              </a:rPr>
              <a:t>’ </a:t>
            </a:r>
            <a:br>
              <a:rPr lang="en-US" sz="5300" dirty="0" smtClean="0">
                <a:latin typeface="+mn-lt"/>
              </a:rPr>
            </a:br>
            <a:r>
              <a:rPr lang="en-US" sz="5300" dirty="0" smtClean="0">
                <a:latin typeface="+mn-lt"/>
              </a:rPr>
              <a:t>Sales &amp; </a:t>
            </a:r>
            <a:r>
              <a:rPr lang="en-US" sz="5300" dirty="0" err="1" smtClean="0">
                <a:latin typeface="+mn-lt"/>
              </a:rPr>
              <a:t>AdWord</a:t>
            </a:r>
            <a:r>
              <a:rPr lang="en-US" sz="5300" dirty="0">
                <a:latin typeface="+mn-lt"/>
              </a:rPr>
              <a:t> Spend</a:t>
            </a:r>
            <a:br>
              <a:rPr lang="en-US" sz="5300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2800" b="1" dirty="0">
                <a:latin typeface="+mn-lt"/>
              </a:rPr>
              <a:t>Data Analysis Project Group </a:t>
            </a:r>
            <a:r>
              <a:rPr lang="en-US" sz="2800" b="1" dirty="0" smtClean="0">
                <a:latin typeface="+mn-lt"/>
              </a:rPr>
              <a:t>3</a:t>
            </a:r>
            <a:br>
              <a:rPr lang="en-US" sz="2800" b="1" dirty="0" smtClean="0">
                <a:latin typeface="+mn-lt"/>
              </a:rPr>
            </a:br>
            <a:r>
              <a:rPr lang="en-US" sz="3100" dirty="0" smtClean="0">
                <a:latin typeface="+mn-lt"/>
              </a:rPr>
              <a:t>Roger </a:t>
            </a:r>
            <a:r>
              <a:rPr lang="en-US" sz="3100" dirty="0">
                <a:latin typeface="+mn-lt"/>
              </a:rPr>
              <a:t>André, </a:t>
            </a:r>
            <a:r>
              <a:rPr lang="en-US" sz="3100" dirty="0" smtClean="0">
                <a:latin typeface="+mn-lt"/>
              </a:rPr>
              <a:t>Molly Gordon, </a:t>
            </a:r>
            <a:r>
              <a:rPr lang="en-US" sz="3100" dirty="0">
                <a:latin typeface="+mn-lt"/>
              </a:rPr>
              <a:t>Shilpi </a:t>
            </a:r>
            <a:r>
              <a:rPr lang="en-US" sz="3100" dirty="0" smtClean="0">
                <a:latin typeface="+mn-lt"/>
              </a:rPr>
              <a:t>Mittal, Amanda </a:t>
            </a:r>
            <a:r>
              <a:rPr lang="en-US" sz="3100" dirty="0">
                <a:latin typeface="+mn-lt"/>
              </a:rPr>
              <a:t>Jaeger 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32" y="5789414"/>
            <a:ext cx="2465968" cy="10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7"/>
            <a:ext cx="10515600" cy="839435"/>
          </a:xfrm>
        </p:spPr>
        <p:txBody>
          <a:bodyPr/>
          <a:lstStyle/>
          <a:p>
            <a:r>
              <a:rPr lang="en-US" dirty="0" smtClean="0"/>
              <a:t>Draw </a:t>
            </a:r>
            <a:r>
              <a:rPr lang="en-US" dirty="0" smtClean="0"/>
              <a:t>Conclusion(s)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52" y="48448"/>
            <a:ext cx="1986701" cy="130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38" y="5349485"/>
            <a:ext cx="850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To verify our observations, we took it a step further and analyzed the correlation between Revenue and </a:t>
            </a:r>
            <a:r>
              <a:rPr lang="en-US" sz="2000" i="1" dirty="0" err="1" smtClean="0"/>
              <a:t>AdWord</a:t>
            </a:r>
            <a:r>
              <a:rPr lang="en-US" sz="2000" i="1" dirty="0" smtClean="0"/>
              <a:t> Cost, and did a regression analysis on Revenue, </a:t>
            </a:r>
            <a:r>
              <a:rPr lang="en-US" sz="2000" i="1" dirty="0" err="1" smtClean="0"/>
              <a:t>AdWord</a:t>
            </a:r>
            <a:r>
              <a:rPr lang="en-US" sz="2000" i="1" dirty="0" smtClean="0"/>
              <a:t> Cost, and time.</a:t>
            </a:r>
            <a:endParaRPr lang="en-US" sz="2000" i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14533"/>
              </p:ext>
            </p:extLst>
          </p:nvPr>
        </p:nvGraphicFramePr>
        <p:xfrm>
          <a:off x="6237295" y="1579378"/>
          <a:ext cx="5662014" cy="363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38102"/>
              </p:ext>
            </p:extLst>
          </p:nvPr>
        </p:nvGraphicFramePr>
        <p:xfrm>
          <a:off x="295938" y="1579378"/>
          <a:ext cx="5662014" cy="362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07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5" y="1057521"/>
            <a:ext cx="5633815" cy="50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91" y="1057522"/>
            <a:ext cx="6075109" cy="555367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9785" y="6199588"/>
            <a:ext cx="563381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https://www.workarea.com/blog_entries/trends-when-do-people-shop-online-updated-for-2017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36970" y="148581"/>
            <a:ext cx="11377402" cy="90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Kitty Litter Revenue aligns with market trends. Sales are higher on Mondays!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/>
          <p:cNvSpPr/>
          <p:nvPr/>
        </p:nvSpPr>
        <p:spPr>
          <a:xfrm>
            <a:off x="677724" y="1690414"/>
            <a:ext cx="10676075" cy="8333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Our Question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767"/>
            <a:ext cx="10515600" cy="1325563"/>
          </a:xfrm>
        </p:spPr>
        <p:txBody>
          <a:bodyPr/>
          <a:lstStyle/>
          <a:p>
            <a:r>
              <a:rPr lang="en-US" dirty="0" smtClean="0"/>
              <a:t>Communicate Findings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32" y="42720"/>
            <a:ext cx="2416522" cy="159305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77724" y="4982773"/>
            <a:ext cx="10676075" cy="1741508"/>
            <a:chOff x="677723" y="5135173"/>
            <a:chExt cx="10676075" cy="1741508"/>
          </a:xfrm>
        </p:grpSpPr>
        <p:sp>
          <p:nvSpPr>
            <p:cNvPr id="23" name="Flowchart: Process 22"/>
            <p:cNvSpPr/>
            <p:nvPr/>
          </p:nvSpPr>
          <p:spPr>
            <a:xfrm>
              <a:off x="677723" y="5135173"/>
              <a:ext cx="10676075" cy="174150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smtClean="0"/>
                <a:t>Recommendations </a:t>
              </a:r>
              <a:r>
                <a:rPr lang="en-US" sz="2400" dirty="0" smtClean="0"/>
                <a:t>(to </a:t>
              </a:r>
              <a:r>
                <a:rPr lang="en-US" sz="2400" dirty="0" err="1" smtClean="0"/>
                <a:t>OxiScience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77723" y="5547360"/>
              <a:ext cx="10676075" cy="1329321"/>
            </a:xfrm>
            <a:custGeom>
              <a:avLst/>
              <a:gdLst>
                <a:gd name="connsiteX0" fmla="*/ 0 w 4064000"/>
                <a:gd name="connsiteY0" fmla="*/ 0 h 615844"/>
                <a:gd name="connsiteX1" fmla="*/ 4064000 w 4064000"/>
                <a:gd name="connsiteY1" fmla="*/ 0 h 615844"/>
                <a:gd name="connsiteX2" fmla="*/ 4064000 w 4064000"/>
                <a:gd name="connsiteY2" fmla="*/ 615844 h 615844"/>
                <a:gd name="connsiteX3" fmla="*/ 0 w 4064000"/>
                <a:gd name="connsiteY3" fmla="*/ 615844 h 615844"/>
                <a:gd name="connsiteX4" fmla="*/ 0 w 4064000"/>
                <a:gd name="connsiteY4" fmla="*/ 0 h 6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615844">
                  <a:moveTo>
                    <a:pt x="0" y="0"/>
                  </a:moveTo>
                  <a:lnTo>
                    <a:pt x="4064000" y="0"/>
                  </a:lnTo>
                  <a:lnTo>
                    <a:pt x="4064000" y="615844"/>
                  </a:lnTo>
                  <a:lnTo>
                    <a:pt x="0" y="6158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8890" rIns="49784" bIns="8890" numCol="1" spcCol="1270" anchor="ctr" anchorCtr="0">
              <a:noAutofit/>
            </a:bodyPr>
            <a:lstStyle/>
            <a:p>
              <a:pPr marL="171450" indent="-17145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Standardize product naming convention in Amazon</a:t>
              </a:r>
            </a:p>
            <a:p>
              <a:pPr marL="171450" indent="-17145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Focus </a:t>
              </a:r>
              <a:r>
                <a:rPr lang="en-US" sz="1600" dirty="0"/>
                <a:t>on top 3 products (they generate over 85% of Revenue)</a:t>
              </a:r>
            </a:p>
            <a:p>
              <a:pPr marL="171450" indent="-17145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Reconsider current investment on </a:t>
              </a:r>
              <a:r>
                <a:rPr lang="en-US" sz="1600" dirty="0" err="1" smtClean="0"/>
                <a:t>Adwords</a:t>
              </a:r>
              <a:r>
                <a:rPr lang="en-US" sz="1600" dirty="0" smtClean="0"/>
                <a:t>: cap </a:t>
              </a:r>
              <a:r>
                <a:rPr lang="en-US" sz="1600" dirty="0"/>
                <a:t>overall spending </a:t>
              </a:r>
              <a:r>
                <a:rPr lang="en-US" sz="1600" dirty="0" smtClean="0">
                  <a:sym typeface="Wingdings" panose="05000000000000000000" pitchFamily="2" charset="2"/>
                </a:rPr>
                <a:t>and limit spending on certain </a:t>
              </a:r>
              <a:r>
                <a:rPr lang="en-US" sz="1600" dirty="0">
                  <a:sym typeface="Wingdings" panose="05000000000000000000" pitchFamily="2" charset="2"/>
                </a:rPr>
                <a:t>weekdays</a:t>
              </a:r>
            </a:p>
            <a:p>
              <a:pPr marL="171450" indent="-17145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ym typeface="Wingdings" panose="05000000000000000000" pitchFamily="2" charset="2"/>
                </a:rPr>
                <a:t>Consider A/B testing on effectiveness of certain </a:t>
              </a:r>
              <a:r>
                <a:rPr lang="en-US" sz="1600" dirty="0" smtClean="0">
                  <a:sym typeface="Wingdings" panose="05000000000000000000" pitchFamily="2" charset="2"/>
                </a:rPr>
                <a:t>keywords</a:t>
              </a:r>
              <a:endParaRPr lang="en-US" sz="1600" dirty="0"/>
            </a:p>
          </p:txBody>
        </p:sp>
      </p:grpSp>
      <p:sp>
        <p:nvSpPr>
          <p:cNvPr id="22" name="Flowchart: Process 21"/>
          <p:cNvSpPr/>
          <p:nvPr/>
        </p:nvSpPr>
        <p:spPr>
          <a:xfrm>
            <a:off x="677724" y="2887915"/>
            <a:ext cx="10676075" cy="169331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Answer</a:t>
            </a:r>
            <a:endParaRPr lang="en-US" sz="2400" dirty="0"/>
          </a:p>
        </p:txBody>
      </p:sp>
      <p:sp>
        <p:nvSpPr>
          <p:cNvPr id="13" name="Freeform 12"/>
          <p:cNvSpPr/>
          <p:nvPr/>
        </p:nvSpPr>
        <p:spPr>
          <a:xfrm>
            <a:off x="677725" y="3323862"/>
            <a:ext cx="10676074" cy="1257364"/>
          </a:xfrm>
          <a:custGeom>
            <a:avLst/>
            <a:gdLst>
              <a:gd name="connsiteX0" fmla="*/ 0 w 4064000"/>
              <a:gd name="connsiteY0" fmla="*/ 0 h 615659"/>
              <a:gd name="connsiteX1" fmla="*/ 4064000 w 4064000"/>
              <a:gd name="connsiteY1" fmla="*/ 0 h 615659"/>
              <a:gd name="connsiteX2" fmla="*/ 4064000 w 4064000"/>
              <a:gd name="connsiteY2" fmla="*/ 615659 h 615659"/>
              <a:gd name="connsiteX3" fmla="*/ 0 w 4064000"/>
              <a:gd name="connsiteY3" fmla="*/ 615659 h 615659"/>
              <a:gd name="connsiteX4" fmla="*/ 0 w 4064000"/>
              <a:gd name="connsiteY4" fmla="*/ 0 h 61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615659">
                <a:moveTo>
                  <a:pt x="0" y="0"/>
                </a:moveTo>
                <a:lnTo>
                  <a:pt x="4064000" y="0"/>
                </a:lnTo>
                <a:lnTo>
                  <a:pt x="40640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8890" rIns="49784" bIns="8890" numCol="1" spcCol="1270" anchor="ctr" anchorCtr="0">
            <a:noAutofit/>
          </a:bodyPr>
          <a:lstStyle/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kern="1200" dirty="0" smtClean="0"/>
              <a:t>Aligned upward trend: </a:t>
            </a:r>
            <a:r>
              <a:rPr lang="en-US" sz="1600" kern="1200" dirty="0" err="1" smtClean="0"/>
              <a:t>Adword</a:t>
            </a:r>
            <a:r>
              <a:rPr lang="en-US" sz="1600" kern="1200" dirty="0" smtClean="0"/>
              <a:t> spend &amp; Sales Revenue</a:t>
            </a:r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kern="1200" dirty="0" smtClean="0"/>
              <a:t>Moderate correlation between Revenue and </a:t>
            </a:r>
            <a:r>
              <a:rPr lang="en-US" sz="1600" kern="1200" dirty="0" err="1" smtClean="0"/>
              <a:t>Adword</a:t>
            </a:r>
            <a:r>
              <a:rPr lang="en-US" sz="1600" kern="1200" dirty="0" smtClean="0"/>
              <a:t> spend</a:t>
            </a:r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Regression </a:t>
            </a:r>
            <a:r>
              <a:rPr lang="en-US" sz="1600" dirty="0"/>
              <a:t>analysis results show a positive </a:t>
            </a:r>
            <a:r>
              <a:rPr lang="en-US" sz="1600" dirty="0" smtClean="0"/>
              <a:t>relationship, but </a:t>
            </a:r>
            <a:r>
              <a:rPr lang="en-US" sz="1600" dirty="0" err="1"/>
              <a:t>AdWord</a:t>
            </a:r>
            <a:r>
              <a:rPr lang="en-US" sz="1600" dirty="0"/>
              <a:t> spend is not statistically significant.  </a:t>
            </a:r>
          </a:p>
          <a:p>
            <a:pPr marL="628650" lvl="1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time variable suggests the product popularity is </a:t>
            </a:r>
            <a:r>
              <a:rPr lang="en-US" sz="1600" dirty="0" smtClean="0"/>
              <a:t>increasing, as well as an increased online shopping preference </a:t>
            </a:r>
            <a:endParaRPr lang="en-US" sz="1600" dirty="0"/>
          </a:p>
        </p:txBody>
      </p:sp>
      <p:sp>
        <p:nvSpPr>
          <p:cNvPr id="16" name="Freeform 15"/>
          <p:cNvSpPr/>
          <p:nvPr/>
        </p:nvSpPr>
        <p:spPr>
          <a:xfrm>
            <a:off x="677725" y="2102909"/>
            <a:ext cx="10676074" cy="426932"/>
          </a:xfrm>
          <a:custGeom>
            <a:avLst/>
            <a:gdLst>
              <a:gd name="connsiteX0" fmla="*/ 0 w 8128000"/>
              <a:gd name="connsiteY0" fmla="*/ 0 h 615659"/>
              <a:gd name="connsiteX1" fmla="*/ 8128000 w 8128000"/>
              <a:gd name="connsiteY1" fmla="*/ 0 h 615659"/>
              <a:gd name="connsiteX2" fmla="*/ 8128000 w 8128000"/>
              <a:gd name="connsiteY2" fmla="*/ 615659 h 615659"/>
              <a:gd name="connsiteX3" fmla="*/ 0 w 8128000"/>
              <a:gd name="connsiteY3" fmla="*/ 615659 h 615659"/>
              <a:gd name="connsiteX4" fmla="*/ 0 w 8128000"/>
              <a:gd name="connsiteY4" fmla="*/ 0 h 61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615659">
                <a:moveTo>
                  <a:pt x="0" y="0"/>
                </a:moveTo>
                <a:lnTo>
                  <a:pt x="8128000" y="0"/>
                </a:lnTo>
                <a:lnTo>
                  <a:pt x="8128000" y="615659"/>
                </a:lnTo>
                <a:lnTo>
                  <a:pt x="0" y="6156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8890" rIns="49784" bIns="889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Does Google </a:t>
            </a:r>
            <a:r>
              <a:rPr lang="en-US" sz="2000" kern="1200" dirty="0" err="1" smtClean="0"/>
              <a:t>AdWord</a:t>
            </a:r>
            <a:r>
              <a:rPr lang="en-US" sz="2000" kern="1200" dirty="0" smtClean="0"/>
              <a:t> spend have an impact on Sales?</a:t>
            </a:r>
            <a:endParaRPr lang="en-US" sz="2000" kern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25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5411631" y="2474830"/>
            <a:ext cx="1208261" cy="458805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411631" y="4555956"/>
            <a:ext cx="1208261" cy="458805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05398"/>
              </p:ext>
            </p:extLst>
          </p:nvPr>
        </p:nvGraphicFramePr>
        <p:xfrm>
          <a:off x="555625" y="1690688"/>
          <a:ext cx="98875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ackager Shell Object" showAsIcon="1" r:id="rId3" imgW="4058640" imgH="469800" progId="Package">
                  <p:embed/>
                </p:oleObj>
              </mc:Choice>
              <mc:Fallback>
                <p:oleObj name="Packager Shell Object" showAsIcon="1" r:id="rId3" imgW="4058640" imgH="469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" y="1690688"/>
                        <a:ext cx="9887538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52458"/>
              </p:ext>
            </p:extLst>
          </p:nvPr>
        </p:nvGraphicFramePr>
        <p:xfrm>
          <a:off x="398463" y="3841750"/>
          <a:ext cx="103901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Packager Shell Object" showAsIcon="1" r:id="rId5" imgW="4110840" imgH="469800" progId="Package">
                  <p:embed/>
                </p:oleObj>
              </mc:Choice>
              <mc:Fallback>
                <p:oleObj name="Packager Shell Object" showAsIcon="1" r:id="rId5" imgW="4110840" imgH="469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63" y="3841750"/>
                        <a:ext cx="10390188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Regression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1" y="1699050"/>
            <a:ext cx="9338748" cy="4237153"/>
          </a:xfrm>
          <a:prstGeom prst="rect">
            <a:avLst/>
          </a:prstGeom>
        </p:spPr>
      </p:pic>
      <p:sp>
        <p:nvSpPr>
          <p:cNvPr id="9" name="Line Callout 1 (No Border) 8"/>
          <p:cNvSpPr/>
          <p:nvPr/>
        </p:nvSpPr>
        <p:spPr>
          <a:xfrm>
            <a:off x="5510623" y="6075482"/>
            <a:ext cx="1955968" cy="573598"/>
          </a:xfrm>
          <a:prstGeom prst="callout1">
            <a:avLst>
              <a:gd name="adj1" fmla="val 18750"/>
              <a:gd name="adj2" fmla="val -8333"/>
              <a:gd name="adj3" fmla="val -19466"/>
              <a:gd name="adj4" fmla="val -42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Cost t-stat indicates not statistically significant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85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Time Trend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2998"/>
              </p:ext>
            </p:extLst>
          </p:nvPr>
        </p:nvGraphicFramePr>
        <p:xfrm>
          <a:off x="956789" y="1615338"/>
          <a:ext cx="8580827" cy="511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5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Facts about </a:t>
            </a:r>
            <a:r>
              <a:rPr lang="en-US" b="1" dirty="0" err="1" smtClean="0"/>
              <a:t>OxiScience</a:t>
            </a:r>
            <a:r>
              <a:rPr lang="en-US" b="1" dirty="0" smtClean="0"/>
              <a:t> </a:t>
            </a:r>
            <a:r>
              <a:rPr lang="en-US" b="1" dirty="0" err="1"/>
              <a:t>NonScents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793740"/>
            <a:ext cx="5143173" cy="482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Overview</a:t>
            </a:r>
            <a:endParaRPr lang="en-US" b="1" dirty="0"/>
          </a:p>
          <a:p>
            <a:r>
              <a:rPr lang="en-US" dirty="0" smtClean="0"/>
              <a:t>Local startup founded in 2015 </a:t>
            </a:r>
          </a:p>
          <a:p>
            <a:r>
              <a:rPr lang="en-US" dirty="0" smtClean="0"/>
              <a:t>Specializing in kitty litter and other odor control products</a:t>
            </a:r>
          </a:p>
          <a:p>
            <a:r>
              <a:rPr lang="en-US" dirty="0" smtClean="0"/>
              <a:t>7 products in 4 product groups </a:t>
            </a:r>
          </a:p>
          <a:p>
            <a:r>
              <a:rPr lang="en-US" dirty="0" err="1" smtClean="0"/>
              <a:t>eCommerce</a:t>
            </a:r>
            <a:r>
              <a:rPr lang="en-US" dirty="0" smtClean="0"/>
              <a:t> sales channel - Amazon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8" y="5150418"/>
            <a:ext cx="1610233" cy="1610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09" y="5150418"/>
            <a:ext cx="1533586" cy="1533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55" y="5150418"/>
            <a:ext cx="1533586" cy="153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9298" y="5150418"/>
            <a:ext cx="1533586" cy="153358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2"/>
          </p:nvPr>
        </p:nvSpPr>
        <p:spPr>
          <a:xfrm>
            <a:off x="6752031" y="1793740"/>
            <a:ext cx="4929278" cy="482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Business Problem </a:t>
            </a:r>
          </a:p>
          <a:p>
            <a:r>
              <a:rPr lang="en-US" dirty="0" smtClean="0"/>
              <a:t>Reporting currently done ad hoc in Excel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Lack insights on effectiveness of Google AdWords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No dedicated BA or data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18327"/>
              </p:ext>
            </p:extLst>
          </p:nvPr>
        </p:nvGraphicFramePr>
        <p:xfrm>
          <a:off x="1117600" y="508000"/>
          <a:ext cx="10000343" cy="500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3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78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Dataset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543" y="1425265"/>
            <a:ext cx="10679128" cy="1035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NonScents</a:t>
            </a:r>
            <a:r>
              <a:rPr lang="en-US" dirty="0" smtClean="0"/>
              <a:t>’ sales order and Google AdWords data for 7 products from July – early November 2017.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936177" y="3214947"/>
            <a:ext cx="2386686" cy="6638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Sales Orders</a:t>
            </a:r>
          </a:p>
        </p:txBody>
      </p:sp>
      <p:sp>
        <p:nvSpPr>
          <p:cNvPr id="13" name="AutoShape 2" descr="Image result for amazon logo"/>
          <p:cNvSpPr>
            <a:spLocks noChangeAspect="1" noChangeArrowheads="1"/>
          </p:cNvSpPr>
          <p:nvPr/>
        </p:nvSpPr>
        <p:spPr bwMode="auto">
          <a:xfrm>
            <a:off x="155575" y="-342900"/>
            <a:ext cx="2447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53" y="2770716"/>
            <a:ext cx="1850017" cy="3992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4" y="2681411"/>
            <a:ext cx="2246972" cy="530643"/>
          </a:xfrm>
          <a:prstGeom prst="rect">
            <a:avLst/>
          </a:prstGeom>
        </p:spPr>
      </p:pic>
      <p:sp>
        <p:nvSpPr>
          <p:cNvPr id="21" name="Flowchart: Magnetic Disk 20"/>
          <p:cNvSpPr/>
          <p:nvPr/>
        </p:nvSpPr>
        <p:spPr>
          <a:xfrm>
            <a:off x="8870545" y="3168547"/>
            <a:ext cx="2376945" cy="7102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AdWords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033438" y="4386668"/>
            <a:ext cx="2383169" cy="621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Merged </a:t>
            </a:r>
            <a:r>
              <a:rPr lang="en-US" sz="2400" dirty="0" smtClean="0"/>
              <a:t>dataset</a:t>
            </a:r>
            <a:endParaRPr lang="en-US" sz="2400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1983988" y="4720242"/>
            <a:ext cx="2677750" cy="463465"/>
          </a:xfrm>
          <a:prstGeom prst="bentConnector3">
            <a:avLst>
              <a:gd name="adj1" fmla="val 248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707" y="3791708"/>
            <a:ext cx="310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Date</a:t>
            </a:r>
            <a:r>
              <a:rPr lang="en-US" sz="2000" dirty="0"/>
              <a:t>, Product Price, </a:t>
            </a:r>
            <a:r>
              <a:rPr lang="en-US" sz="2000" dirty="0" err="1"/>
              <a:t>Qty</a:t>
            </a:r>
            <a:r>
              <a:rPr lang="en-US" sz="2000" dirty="0"/>
              <a:t>, Shipping Address</a:t>
            </a:r>
          </a:p>
          <a:p>
            <a:pPr algn="ctr"/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30505" y="3878836"/>
            <a:ext cx="190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Date, Cost, </a:t>
            </a:r>
            <a:r>
              <a:rPr lang="en-US" dirty="0" smtClean="0"/>
              <a:t>Clicks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7727029" y="4597416"/>
            <a:ext cx="2600558" cy="506246"/>
          </a:xfrm>
          <a:prstGeom prst="bentConnector3">
            <a:avLst>
              <a:gd name="adj1" fmla="val -996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6009" y="5055325"/>
            <a:ext cx="22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AdWords, Aggregate Revenue,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pPr algn="ctr"/>
            <a:r>
              <a:rPr lang="en-US" b="1" dirty="0" smtClean="0"/>
              <a:t>Ask Question(s)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1184888"/>
              </p:ext>
            </p:extLst>
          </p:nvPr>
        </p:nvGraphicFramePr>
        <p:xfrm>
          <a:off x="-387247" y="1607433"/>
          <a:ext cx="7658184" cy="504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6292568" y="1190172"/>
            <a:ext cx="3085102" cy="1686258"/>
          </a:xfrm>
          <a:prstGeom prst="cloudCallout">
            <a:avLst>
              <a:gd name="adj1" fmla="val -79470"/>
              <a:gd name="adj2" fmla="val 9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Does Google </a:t>
            </a:r>
            <a:r>
              <a:rPr lang="en-US" sz="2000" b="1" dirty="0" err="1" smtClean="0"/>
              <a:t>AdWord</a:t>
            </a:r>
            <a:r>
              <a:rPr lang="en-US" sz="2000" b="1" dirty="0" smtClean="0"/>
              <a:t> spend have an impact on Sales?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9CBE793-7A6F-4B96-80EC-EE0E28E16A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48739" y="3098581"/>
            <a:ext cx="4532062" cy="2402331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Considerations</a:t>
            </a:r>
            <a:endParaRPr lang="en-US" sz="2000" dirty="0"/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Timing (e.g. day of week)</a:t>
            </a:r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Focus is on order fulfillment (revenue) and not order placement</a:t>
            </a:r>
            <a:endParaRPr lang="en-US" sz="2000" dirty="0"/>
          </a:p>
          <a:p>
            <a:r>
              <a:rPr lang="en-US" sz="2000" dirty="0"/>
              <a:t>Assumptions:</a:t>
            </a:r>
          </a:p>
          <a:p>
            <a:pPr lvl="1"/>
            <a:r>
              <a:rPr lang="en-US" sz="2000" dirty="0" err="1" smtClean="0"/>
              <a:t>AdWord</a:t>
            </a:r>
            <a:r>
              <a:rPr lang="en-US" sz="2000" dirty="0" smtClean="0"/>
              <a:t> payment for clicks</a:t>
            </a:r>
          </a:p>
          <a:p>
            <a:pPr lvl="1"/>
            <a:r>
              <a:rPr lang="en-US" sz="2000" dirty="0" smtClean="0"/>
              <a:t>Item price = revenue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0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80" y="147046"/>
            <a:ext cx="10515600" cy="98584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Wrangle Data </a:t>
            </a:r>
            <a:endParaRPr lang="en-US" sz="36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988919"/>
              </p:ext>
            </p:extLst>
          </p:nvPr>
        </p:nvGraphicFramePr>
        <p:xfrm>
          <a:off x="466283" y="1386772"/>
          <a:ext cx="11184748" cy="434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960" y="147045"/>
            <a:ext cx="1750383" cy="11539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749257" y="2888536"/>
            <a:ext cx="2022581" cy="551062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46" y="209337"/>
            <a:ext cx="10515600" cy="65651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Explore Data 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98" y="12601"/>
            <a:ext cx="1790495" cy="118035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25346" y="1851599"/>
            <a:ext cx="4360968" cy="3291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Plot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Daily Sales by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Observations: </a:t>
            </a:r>
          </a:p>
          <a:p>
            <a:pPr lvl="1"/>
            <a:r>
              <a:rPr lang="en-US" dirty="0" smtClean="0"/>
              <a:t>Upward Sales Trend!</a:t>
            </a:r>
          </a:p>
          <a:p>
            <a:pPr lvl="1"/>
            <a:r>
              <a:rPr lang="en-US" dirty="0" smtClean="0"/>
              <a:t>How can I invest in Kitty litter?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75" y="336487"/>
            <a:ext cx="5812386" cy="58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75" y="302712"/>
            <a:ext cx="6023623" cy="5988105"/>
          </a:xfrm>
          <a:prstGeom prst="rect">
            <a:avLst/>
          </a:prstGeom>
        </p:spPr>
      </p:pic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01069" y="1867783"/>
            <a:ext cx="3968629" cy="2857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Plot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Adword</a:t>
            </a:r>
            <a:r>
              <a:rPr lang="en-US" dirty="0" smtClean="0"/>
              <a:t> Clicks by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Observations: </a:t>
            </a:r>
          </a:p>
          <a:p>
            <a:pPr lvl="1"/>
            <a:r>
              <a:rPr lang="en-US" dirty="0" smtClean="0"/>
              <a:t>Upward trend!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651" y="269299"/>
            <a:ext cx="10703065" cy="604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trimmed the partial weeks of sales (first and last of dataset)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197483"/>
            <a:ext cx="5360989" cy="5389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16" y="1258311"/>
            <a:ext cx="5200553" cy="53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538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Packager Shell Object</vt:lpstr>
      <vt:lpstr>OxiScience NonScents’  Sales &amp; AdWord Spend  Data Analysis Project Group 3 Roger André, Molly Gordon, Shilpi Mittal, Amanda Jaeger </vt:lpstr>
      <vt:lpstr>Facts about OxiScience NonScents?</vt:lpstr>
      <vt:lpstr>PowerPoint Presentation</vt:lpstr>
      <vt:lpstr>The Dataset </vt:lpstr>
      <vt:lpstr>Ask Question(s)</vt:lpstr>
      <vt:lpstr>Wrangle Data </vt:lpstr>
      <vt:lpstr>Explore Data </vt:lpstr>
      <vt:lpstr>PowerPoint Presentation</vt:lpstr>
      <vt:lpstr>PowerPoint Presentation</vt:lpstr>
      <vt:lpstr>Draw Conclusion(s)</vt:lpstr>
      <vt:lpstr>PowerPoint Presentation</vt:lpstr>
      <vt:lpstr>Communicate Findings</vt:lpstr>
      <vt:lpstr>R Code</vt:lpstr>
      <vt:lpstr>Appendix: Regression Analysis</vt:lpstr>
      <vt:lpstr>Appendix: Time Trend</vt:lpstr>
    </vt:vector>
  </TitlesOfParts>
  <Company>King County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Gordon, Molly</dc:creator>
  <cp:lastModifiedBy>Amanda</cp:lastModifiedBy>
  <cp:revision>88</cp:revision>
  <dcterms:created xsi:type="dcterms:W3CDTF">2017-11-19T18:41:10Z</dcterms:created>
  <dcterms:modified xsi:type="dcterms:W3CDTF">2017-12-04T22:10:49Z</dcterms:modified>
</cp:coreProperties>
</file>