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7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7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77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40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9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16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4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1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9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1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0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5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2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C0A5-15FB-497A-89F2-2A3A8C5D00E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9F4229-80BB-4283-B706-65AF0E081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52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ЛР 3. Манипуляции с лицами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Дмитроченко Б.А. М8О-114М-22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4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992"/>
          </a:xfrm>
        </p:spPr>
        <p:txBody>
          <a:bodyPr/>
          <a:lstStyle/>
          <a:p>
            <a:r>
              <a:rPr lang="en-US" dirty="0" smtClean="0"/>
              <a:t>Reenactment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07593"/>
            <a:ext cx="8596668" cy="795528"/>
          </a:xfrm>
        </p:spPr>
        <p:txBody>
          <a:bodyPr/>
          <a:lstStyle/>
          <a:p>
            <a:r>
              <a:rPr lang="ru-RU" dirty="0" smtClean="0"/>
              <a:t>Для демонстрации процесса возьмем в работу решения </a:t>
            </a:r>
            <a:r>
              <a:rPr lang="en-US" dirty="0" err="1" smtClean="0"/>
              <a:t>Avatarify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DeepFace</a:t>
            </a:r>
            <a:r>
              <a:rPr lang="en-US" dirty="0" smtClean="0"/>
              <a:t> Live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3" y="2240755"/>
            <a:ext cx="2548319" cy="25483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94" y="2240755"/>
            <a:ext cx="2542794" cy="254279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280279" y="5245608"/>
            <a:ext cx="2478024" cy="59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</a:rPr>
              <a:t>DeepFace</a:t>
            </a:r>
            <a:r>
              <a:rPr lang="en-US" sz="2000" dirty="0" smtClean="0">
                <a:solidFill>
                  <a:schemeClr val="accent1"/>
                </a:solidFill>
              </a:rPr>
              <a:t> Live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83340" y="5245608"/>
            <a:ext cx="2478024" cy="59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</a:rPr>
              <a:t>Avatarify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Upscaling &amp; Enhancement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3" y="2298700"/>
            <a:ext cx="3681983" cy="27614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2" y="2298700"/>
            <a:ext cx="3681984" cy="2761488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242816" y="3217672"/>
            <a:ext cx="2459736" cy="9235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Upscaling</a:t>
            </a:r>
          </a:p>
        </p:txBody>
      </p:sp>
    </p:spTree>
    <p:extLst>
      <p:ext uri="{BB962C8B-B14F-4D97-AF65-F5344CB8AC3E}">
        <p14:creationId xmlns:p14="http://schemas.microsoft.com/office/powerpoint/2010/main" val="27361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" y="534924"/>
            <a:ext cx="3271520" cy="24536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68" y="534924"/>
            <a:ext cx="2453640" cy="245364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461510" y="1391412"/>
            <a:ext cx="2395728" cy="7406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Colorization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" y="3813048"/>
            <a:ext cx="3271520" cy="26531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2" y="3913542"/>
            <a:ext cx="2452116" cy="2452116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461510" y="4769268"/>
            <a:ext cx="2395728" cy="7406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Inpainting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DeepFaceLab</a:t>
            </a:r>
            <a:r>
              <a:rPr lang="en-US" dirty="0" smtClean="0"/>
              <a:t> </a:t>
            </a:r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88" y="1935289"/>
            <a:ext cx="3325559" cy="33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err="1" smtClean="0"/>
              <a:t>Deoldify</a:t>
            </a:r>
            <a:r>
              <a:rPr lang="en-US" dirty="0" smtClean="0"/>
              <a:t> </a:t>
            </a:r>
            <a:r>
              <a:rPr lang="ru-RU" dirty="0" smtClean="0"/>
              <a:t>(мой папа)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98" y="1624395"/>
            <a:ext cx="3103864" cy="40540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68" y="1624395"/>
            <a:ext cx="3103864" cy="4054027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090909" y="3194208"/>
            <a:ext cx="249631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Ледяной синий">
      <a:dk1>
        <a:sysClr val="windowText" lastClr="000000"/>
      </a:dk1>
      <a:lt1>
        <a:sysClr val="window" lastClr="FFFFFF"/>
      </a:lt1>
      <a:dk2>
        <a:srgbClr val="151515"/>
      </a:dk2>
      <a:lt2>
        <a:srgbClr val="EBEBEB"/>
      </a:lt2>
      <a:accent1>
        <a:srgbClr val="2F75FF"/>
      </a:accent1>
      <a:accent2>
        <a:srgbClr val="002060"/>
      </a:accent2>
      <a:accent3>
        <a:srgbClr val="B9EDF6"/>
      </a:accent3>
      <a:accent4>
        <a:srgbClr val="5FADC7"/>
      </a:accent4>
      <a:accent5>
        <a:srgbClr val="0042C7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38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Грань</vt:lpstr>
      <vt:lpstr>ЛР 3. Манипуляции с лицами</vt:lpstr>
      <vt:lpstr>Reenactment</vt:lpstr>
      <vt:lpstr>Upscaling &amp; Enhancement</vt:lpstr>
      <vt:lpstr>Презентация PowerPoint</vt:lpstr>
      <vt:lpstr>DeepFaceLab Тест</vt:lpstr>
      <vt:lpstr>Deoldify (мой папа)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ЛР 3. Манипуляции с лицами</dc:title>
  <dc:creator>Учетная запись Майкрософт</dc:creator>
  <cp:lastModifiedBy>Учетная запись Майкрософт</cp:lastModifiedBy>
  <cp:revision>5</cp:revision>
  <dcterms:created xsi:type="dcterms:W3CDTF">2023-06-18T13:12:57Z</dcterms:created>
  <dcterms:modified xsi:type="dcterms:W3CDTF">2023-06-18T14:42:57Z</dcterms:modified>
</cp:coreProperties>
</file>