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57A7-8BBB-48FB-898D-8136786AFBE4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257C-C501-47C8-BD0C-E9F59E9FE1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43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57A7-8BBB-48FB-898D-8136786AFBE4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257C-C501-47C8-BD0C-E9F59E9FE1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919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57A7-8BBB-48FB-898D-8136786AFBE4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257C-C501-47C8-BD0C-E9F59E9FE1BD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0766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57A7-8BBB-48FB-898D-8136786AFBE4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257C-C501-47C8-BD0C-E9F59E9FE1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618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57A7-8BBB-48FB-898D-8136786AFBE4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257C-C501-47C8-BD0C-E9F59E9FE1BD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1804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57A7-8BBB-48FB-898D-8136786AFBE4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257C-C501-47C8-BD0C-E9F59E9FE1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1965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57A7-8BBB-48FB-898D-8136786AFBE4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257C-C501-47C8-BD0C-E9F59E9FE1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695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57A7-8BBB-48FB-898D-8136786AFBE4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257C-C501-47C8-BD0C-E9F59E9FE1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41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57A7-8BBB-48FB-898D-8136786AFBE4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257C-C501-47C8-BD0C-E9F59E9FE1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117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57A7-8BBB-48FB-898D-8136786AFBE4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257C-C501-47C8-BD0C-E9F59E9FE1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1979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57A7-8BBB-48FB-898D-8136786AFBE4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257C-C501-47C8-BD0C-E9F59E9FE1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69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57A7-8BBB-48FB-898D-8136786AFBE4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257C-C501-47C8-BD0C-E9F59E9FE1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09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57A7-8BBB-48FB-898D-8136786AFBE4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257C-C501-47C8-BD0C-E9F59E9FE1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448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57A7-8BBB-48FB-898D-8136786AFBE4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257C-C501-47C8-BD0C-E9F59E9FE1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115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57A7-8BBB-48FB-898D-8136786AFBE4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257C-C501-47C8-BD0C-E9F59E9FE1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3280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57A7-8BBB-48FB-898D-8136786AFBE4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5257C-C501-47C8-BD0C-E9F59E9FE1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6382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E57A7-8BBB-48FB-898D-8136786AFBE4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C5257C-C501-47C8-BD0C-E9F59E9FE1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2350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ECM Reverse Engineering (S7)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FIIT Airlines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7048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Текущая политическая ситуация не позволяет российским а/к отслеживать состояние «здоровья» АД и ВС и, как следствие, проводить превентивные профилактические мероприятия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9567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Нами разработана модель машинного обучения, построенная на существующих данных, которая позволит математически предсказывать наиболее важные показатели с датчиков АД и в дальнейшем указывать на необходимость проведения </a:t>
            </a:r>
            <a:r>
              <a:rPr lang="ru-RU" dirty="0" err="1" smtClean="0"/>
              <a:t>ТОиР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9583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Шаги решения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1. Выполнено:</a:t>
            </a:r>
          </a:p>
          <a:p>
            <a:pPr lvl="1"/>
            <a:r>
              <a:rPr lang="ru-RU" dirty="0"/>
              <a:t>Очистка выборки от пустых данных</a:t>
            </a:r>
          </a:p>
          <a:p>
            <a:pPr lvl="1"/>
            <a:r>
              <a:rPr lang="en-US" dirty="0" smtClean="0"/>
              <a:t>//</a:t>
            </a:r>
            <a:r>
              <a:rPr lang="ru-RU" dirty="0" smtClean="0"/>
              <a:t>Заполнение </a:t>
            </a:r>
            <a:r>
              <a:rPr lang="ru-RU" dirty="0"/>
              <a:t>пустых полей методом </a:t>
            </a:r>
            <a:r>
              <a:rPr lang="en-US" dirty="0" err="1"/>
              <a:t>KNNImputer</a:t>
            </a:r>
            <a:endParaRPr lang="en-US" dirty="0"/>
          </a:p>
          <a:p>
            <a:pPr lvl="1"/>
            <a:r>
              <a:rPr lang="ru-RU" dirty="0"/>
              <a:t>Обучение модели на подготовленных </a:t>
            </a:r>
            <a:r>
              <a:rPr lang="ru-RU" dirty="0" smtClean="0"/>
              <a:t>данных</a:t>
            </a:r>
          </a:p>
          <a:p>
            <a:r>
              <a:rPr lang="ru-RU" dirty="0" smtClean="0"/>
              <a:t>2. Планируется реализовать в дальнейшем:</a:t>
            </a:r>
          </a:p>
          <a:p>
            <a:pPr lvl="1"/>
            <a:r>
              <a:rPr lang="ru-RU" dirty="0" smtClean="0"/>
              <a:t>Повысить точность предсказания</a:t>
            </a:r>
          </a:p>
          <a:p>
            <a:pPr lvl="1"/>
            <a:r>
              <a:rPr lang="ru-RU" dirty="0" smtClean="0"/>
              <a:t>Научить модель на основе чисел определять необходимость </a:t>
            </a:r>
            <a:r>
              <a:rPr lang="ru-RU" dirty="0" err="1" smtClean="0"/>
              <a:t>ТОиР</a:t>
            </a:r>
            <a:endParaRPr lang="ru-RU" dirty="0" smtClean="0"/>
          </a:p>
          <a:p>
            <a:pPr lvl="1"/>
            <a:r>
              <a:rPr lang="ru-RU" dirty="0" smtClean="0"/>
              <a:t>Разработать веб-интерфейс</a:t>
            </a:r>
          </a:p>
          <a:p>
            <a:endParaRPr lang="ru-RU" dirty="0" smtClean="0"/>
          </a:p>
          <a:p>
            <a:pPr lvl="1"/>
            <a:endParaRPr lang="ru-RU" dirty="0"/>
          </a:p>
          <a:p>
            <a:pPr lvl="1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702079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Стек технологий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Pandas – </a:t>
            </a:r>
            <a:r>
              <a:rPr lang="ru-RU" dirty="0" smtClean="0"/>
              <a:t>лучшая библиотека для обработки данных</a:t>
            </a:r>
            <a:endParaRPr lang="en-US" dirty="0" smtClean="0"/>
          </a:p>
          <a:p>
            <a:r>
              <a:rPr lang="en-US" dirty="0" err="1" smtClean="0"/>
              <a:t>Numpy</a:t>
            </a:r>
            <a:r>
              <a:rPr lang="en-US" dirty="0" smtClean="0"/>
              <a:t> – </a:t>
            </a:r>
            <a:r>
              <a:rPr lang="ru-RU" dirty="0" smtClean="0"/>
              <a:t>самая распространенная библиотека для математических вычислений</a:t>
            </a:r>
            <a:endParaRPr lang="en-US" dirty="0" smtClean="0"/>
          </a:p>
          <a:p>
            <a:r>
              <a:rPr lang="en-US" dirty="0" err="1" smtClean="0"/>
              <a:t>Sklearn</a:t>
            </a:r>
            <a:r>
              <a:rPr lang="en-US" dirty="0" smtClean="0"/>
              <a:t> – </a:t>
            </a:r>
            <a:r>
              <a:rPr lang="ru-RU" dirty="0" smtClean="0"/>
              <a:t>удобная библиотека для </a:t>
            </a:r>
            <a:r>
              <a:rPr lang="en-US" dirty="0" smtClean="0"/>
              <a:t>ML </a:t>
            </a:r>
            <a:r>
              <a:rPr lang="ru-RU" dirty="0" smtClean="0"/>
              <a:t>(все метрики, ошибки)</a:t>
            </a:r>
            <a:endParaRPr lang="en-US" dirty="0" smtClean="0"/>
          </a:p>
          <a:p>
            <a:r>
              <a:rPr lang="en-US" dirty="0" err="1" smtClean="0"/>
              <a:t>Catboost</a:t>
            </a:r>
            <a:r>
              <a:rPr lang="ru-RU" dirty="0" smtClean="0"/>
              <a:t> – градиентный </a:t>
            </a:r>
            <a:r>
              <a:rPr lang="ru-RU" dirty="0" err="1" smtClean="0"/>
              <a:t>бустинг</a:t>
            </a:r>
            <a:r>
              <a:rPr lang="ru-RU" dirty="0" smtClean="0"/>
              <a:t>, эффективная библиотека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3130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Два </a:t>
            </a:r>
            <a:r>
              <a:rPr lang="ru-RU" dirty="0" err="1" smtClean="0"/>
              <a:t>куар</a:t>
            </a:r>
            <a:r>
              <a:rPr lang="ru-RU" dirty="0" smtClean="0"/>
              <a:t>: один на тетрадку в гите, второй на конечную таблицу. Возможно, будет третий с </a:t>
            </a:r>
            <a:r>
              <a:rPr lang="ru-RU" dirty="0" err="1" smtClean="0"/>
              <a:t>демо</a:t>
            </a:r>
            <a:endParaRPr lang="ru-RU" dirty="0" smtClean="0"/>
          </a:p>
          <a:p>
            <a:r>
              <a:rPr lang="ru-RU" dirty="0" smtClean="0"/>
              <a:t>Мб графики добавим, это узнаю на ЧП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7134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Валерий – </a:t>
            </a:r>
            <a:r>
              <a:rPr lang="en-US" dirty="0" smtClean="0"/>
              <a:t>ML</a:t>
            </a:r>
          </a:p>
          <a:p>
            <a:r>
              <a:rPr lang="ru-RU" dirty="0" smtClean="0"/>
              <a:t>Настя </a:t>
            </a:r>
            <a:r>
              <a:rPr lang="en-US" dirty="0" smtClean="0"/>
              <a:t>– Design, Business</a:t>
            </a:r>
          </a:p>
          <a:p>
            <a:r>
              <a:rPr lang="ru-RU" dirty="0" smtClean="0"/>
              <a:t>Лена – </a:t>
            </a:r>
            <a:r>
              <a:rPr lang="en-US" dirty="0" smtClean="0"/>
              <a:t>DS, Design(?)</a:t>
            </a:r>
          </a:p>
          <a:p>
            <a:r>
              <a:rPr lang="ru-RU" dirty="0" smtClean="0"/>
              <a:t>Анна – </a:t>
            </a:r>
            <a:r>
              <a:rPr lang="en-US" dirty="0" smtClean="0"/>
              <a:t>DS, Design</a:t>
            </a:r>
          </a:p>
          <a:p>
            <a:r>
              <a:rPr lang="ru-RU" dirty="0" smtClean="0"/>
              <a:t>Борис – </a:t>
            </a:r>
            <a:r>
              <a:rPr lang="en-US" dirty="0" smtClean="0"/>
              <a:t>Cap, Speaker, DS</a:t>
            </a:r>
          </a:p>
          <a:p>
            <a:endParaRPr lang="en-US" dirty="0"/>
          </a:p>
          <a:p>
            <a:r>
              <a:rPr lang="en-US" dirty="0" smtClean="0"/>
              <a:t>*DS </a:t>
            </a:r>
            <a:r>
              <a:rPr lang="ru-RU" dirty="0" smtClean="0"/>
              <a:t>– обработка данных, можете исправить</a:t>
            </a:r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0724027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</TotalTime>
  <Words>207</Words>
  <Application>Microsoft Office PowerPoint</Application>
  <PresentationFormat>Широкоэкранный</PresentationFormat>
  <Paragraphs>32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Грань</vt:lpstr>
      <vt:lpstr>ECM Reverse Engineering (S7)</vt:lpstr>
      <vt:lpstr>Проблема</vt:lpstr>
      <vt:lpstr>Решение</vt:lpstr>
      <vt:lpstr>Шаги решения</vt:lpstr>
      <vt:lpstr>Стек технологий</vt:lpstr>
      <vt:lpstr>Демонстрация</vt:lpstr>
      <vt:lpstr>Команда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ECM Reverse Engineering (S7)</dc:title>
  <dc:creator>Учетная запись Майкрософт</dc:creator>
  <cp:lastModifiedBy>Учетная запись Майкрософт</cp:lastModifiedBy>
  <cp:revision>7</cp:revision>
  <dcterms:created xsi:type="dcterms:W3CDTF">2022-10-23T08:44:12Z</dcterms:created>
  <dcterms:modified xsi:type="dcterms:W3CDTF">2022-10-23T10:04:29Z</dcterms:modified>
</cp:coreProperties>
</file>