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4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91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076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618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8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965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69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11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97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69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48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1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2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38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235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ECM Reverse Engineering (S7)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FIIT Airlines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04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Текущая политическая ситуация не позволяет российским а/к отслеживать состояние «здоровья» АД и ВС и, как следствие, проводить превентивные профилактические мероприятия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56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Нами разработана модель машинного обучения, построенная на существующих данных, которая позволит математически предсказывать наиболее важные показатели с датчиков АД и в дальнейшем указывать на необходимость проведения </a:t>
            </a:r>
            <a:r>
              <a:rPr lang="ru-RU" sz="2400" dirty="0" err="1" smtClean="0"/>
              <a:t>ТОиР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0958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Шаги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1. Выполнено:</a:t>
            </a:r>
          </a:p>
          <a:p>
            <a:pPr lvl="1"/>
            <a:r>
              <a:rPr lang="ru-RU" sz="2000" dirty="0"/>
              <a:t>Очистка выборки от пустых данных</a:t>
            </a:r>
          </a:p>
          <a:p>
            <a:pPr lvl="1"/>
            <a:r>
              <a:rPr lang="ru-RU" sz="2000" dirty="0" smtClean="0"/>
              <a:t>Заполнение </a:t>
            </a:r>
            <a:r>
              <a:rPr lang="ru-RU" sz="2000" dirty="0"/>
              <a:t>пустых полей </a:t>
            </a:r>
            <a:r>
              <a:rPr lang="ru-RU" sz="2000" dirty="0" smtClean="0"/>
              <a:t>путем расчета моды</a:t>
            </a:r>
            <a:endParaRPr lang="en-US" sz="2000" dirty="0"/>
          </a:p>
          <a:p>
            <a:pPr lvl="1"/>
            <a:r>
              <a:rPr lang="ru-RU" sz="2000" dirty="0"/>
              <a:t>Обучение модели на подготовленных </a:t>
            </a:r>
            <a:r>
              <a:rPr lang="ru-RU" sz="2000" dirty="0" smtClean="0"/>
              <a:t>данных</a:t>
            </a:r>
          </a:p>
          <a:p>
            <a:r>
              <a:rPr lang="ru-RU" sz="2000" dirty="0" smtClean="0"/>
              <a:t>2. Планируется реализовать в дальнейшем:</a:t>
            </a:r>
          </a:p>
          <a:p>
            <a:pPr lvl="1"/>
            <a:r>
              <a:rPr lang="ru-RU" sz="2000" dirty="0" smtClean="0"/>
              <a:t>Повысить точность предсказания</a:t>
            </a:r>
          </a:p>
          <a:p>
            <a:pPr lvl="1"/>
            <a:r>
              <a:rPr lang="ru-RU" sz="2000" dirty="0" smtClean="0"/>
              <a:t>Научить модель на основе чисел определять необходимость </a:t>
            </a:r>
            <a:r>
              <a:rPr lang="ru-RU" sz="2000" dirty="0" err="1" smtClean="0"/>
              <a:t>ТОиР</a:t>
            </a:r>
            <a:endParaRPr lang="ru-RU" sz="2000" dirty="0" smtClean="0"/>
          </a:p>
          <a:p>
            <a:pPr lvl="1"/>
            <a:r>
              <a:rPr lang="ru-RU" sz="2000" dirty="0" smtClean="0"/>
              <a:t>Разработать веб-интерфейс</a:t>
            </a:r>
          </a:p>
          <a:p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0207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Pandas – </a:t>
            </a:r>
            <a:r>
              <a:rPr lang="ru-RU" sz="2400" dirty="0" smtClean="0"/>
              <a:t>лучшая библиотека для обработки данных</a:t>
            </a:r>
            <a:endParaRPr lang="en-US" sz="2400" dirty="0" smtClean="0"/>
          </a:p>
          <a:p>
            <a:r>
              <a:rPr lang="en-US" sz="2400" dirty="0" err="1" smtClean="0"/>
              <a:t>Numpy</a:t>
            </a:r>
            <a:r>
              <a:rPr lang="en-US" sz="2400" dirty="0" smtClean="0"/>
              <a:t> – </a:t>
            </a:r>
            <a:r>
              <a:rPr lang="ru-RU" sz="2400" dirty="0" smtClean="0"/>
              <a:t>самая распространенная библиотека для математических вычислений</a:t>
            </a:r>
            <a:endParaRPr lang="en-US" sz="2400" dirty="0" smtClean="0"/>
          </a:p>
          <a:p>
            <a:r>
              <a:rPr lang="en-US" sz="2400" dirty="0" err="1" smtClean="0"/>
              <a:t>Sklearn</a:t>
            </a:r>
            <a:r>
              <a:rPr lang="en-US" sz="2400" dirty="0" smtClean="0"/>
              <a:t> – </a:t>
            </a:r>
            <a:r>
              <a:rPr lang="ru-RU" sz="2400" dirty="0" smtClean="0"/>
              <a:t>удобная библиотека для </a:t>
            </a:r>
            <a:r>
              <a:rPr lang="en-US" sz="2400" dirty="0" smtClean="0"/>
              <a:t>ML </a:t>
            </a:r>
            <a:r>
              <a:rPr lang="ru-RU" sz="2400" dirty="0" smtClean="0"/>
              <a:t>(все метрики, ошибки)</a:t>
            </a:r>
            <a:endParaRPr lang="en-US" sz="2400" dirty="0" smtClean="0"/>
          </a:p>
          <a:p>
            <a:r>
              <a:rPr lang="en-US" sz="2400" dirty="0" err="1" smtClean="0"/>
              <a:t>Catboost</a:t>
            </a:r>
            <a:r>
              <a:rPr lang="ru-RU" sz="2400" dirty="0" smtClean="0"/>
              <a:t> – градиентный </a:t>
            </a:r>
            <a:r>
              <a:rPr lang="ru-RU" sz="2400" dirty="0" err="1" smtClean="0"/>
              <a:t>бустинг</a:t>
            </a:r>
            <a:r>
              <a:rPr lang="ru-RU" sz="2400" dirty="0" smtClean="0"/>
              <a:t>, эффективная библиотека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313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32" y="1857248"/>
            <a:ext cx="3273552" cy="32735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16" y="1857248"/>
            <a:ext cx="3273552" cy="327355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874520" y="5257800"/>
            <a:ext cx="2834640" cy="576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GitHub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07188" y="5257800"/>
            <a:ext cx="2834640" cy="576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Y_valid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3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840" y="482600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Команда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66" y="4523740"/>
            <a:ext cx="1880616" cy="18806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42" y="1377188"/>
            <a:ext cx="1880616" cy="18806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590" y="1377188"/>
            <a:ext cx="1880616" cy="18806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2" y="2903074"/>
            <a:ext cx="1884318" cy="18843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18" y="2906776"/>
            <a:ext cx="1880616" cy="188061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660142" y="3269742"/>
            <a:ext cx="1880616" cy="448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Валерий -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ML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203590" y="3269742"/>
            <a:ext cx="1880616" cy="448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Анна -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29114" y="4787392"/>
            <a:ext cx="1880616" cy="448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Лена -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434618" y="4787392"/>
            <a:ext cx="1880616" cy="448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Настя –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Dsgn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, BL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931866" y="6404356"/>
            <a:ext cx="1880616" cy="448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Борис –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Spk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, Data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2402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166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ECM Reverse Engineering (S7)</vt:lpstr>
      <vt:lpstr>Проблема</vt:lpstr>
      <vt:lpstr>Решение</vt:lpstr>
      <vt:lpstr>Шаги решения</vt:lpstr>
      <vt:lpstr>Стек технологий</vt:lpstr>
      <vt:lpstr>Демонстрация</vt:lpstr>
      <vt:lpstr>Команда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 Reverse Engineering (S7)</dc:title>
  <dc:creator>Учетная запись Майкрософт</dc:creator>
  <cp:lastModifiedBy>Учетная запись Майкрософт</cp:lastModifiedBy>
  <cp:revision>11</cp:revision>
  <dcterms:created xsi:type="dcterms:W3CDTF">2022-10-23T08:44:12Z</dcterms:created>
  <dcterms:modified xsi:type="dcterms:W3CDTF">2022-10-23T14:00:45Z</dcterms:modified>
</cp:coreProperties>
</file>