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Raleway" panose="020B0503030101060003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20705-FE9E-4645-B1DE-6A170E1FBE4F}">
  <a:tblStyle styleId="{4B720705-FE9E-4645-B1DE-6A170E1F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cc88e6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cc88e6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c88e6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c88e6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c88e65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cc88e65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cc88e6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cc88e6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451700"/>
            <a:ext cx="76881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0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Equipo Maravilla</a:t>
            </a:r>
            <a:endParaRPr sz="4800" b="0" dirty="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172900"/>
            <a:ext cx="76881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“Gente ayudando gente”</a:t>
            </a:r>
            <a:endParaRPr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0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Estrategia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39050"/>
            <a:ext cx="76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Visión</a:t>
            </a:r>
            <a:r>
              <a:rPr lang="es-419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Nuestra visión cómo un equipo desarrollador de software es crear software con altos estándares de calidad para satisfacer a nuestros clientes y brindarles al equipo crecimiento profesional dentro de la organización así como individual.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Toma de decisiones: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Cada decisión que se toma en el equipo es analizada individualmente hasta llegar a las posibles soluciones, luego de exponer nuestra solución con el resto del equipo vemos una votación para elegir la solución más conveniente. En caso de que no se llegue a una solución democrática la persona responsable deberá ser objetiva y deberá tomar la decisión.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67775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Lato"/>
                <a:ea typeface="Lato"/>
                <a:cs typeface="Lato"/>
                <a:sym typeface="Lato"/>
              </a:rPr>
              <a:t>Estrategia (cont. 2 </a:t>
            </a:r>
            <a:r>
              <a:rPr lang="es-419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Manejo de conflictos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37900" y="1289075"/>
            <a:ext cx="8472300" cy="3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pesar del esfuerzo de seguir estándares de calidad y metodologías, la presencia de conflictos es algo inherente a la naturaleza humana por lo que establecer respuestas clasificando el impacto del conflicto es importante para la organización.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Bajo impacto: Se establece así cuando una tarea, entregable o proceso (pequeño o subproceso) se realiza de forma incorrecta pero no afecta el tiempo de entrega de la tarea y solamente se harán observaciones al personal.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Medio impacto: Será calificado así cuando la tarea realizada de forma incorrecta implique un retraso en el tiempo de entrega correspondiente del proceso y/o afecta el estándar de calidad pero la corrección de esto no implica un esfuerzo alto, se hará una capacitación al personal.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Alto impacto:  La tarea realizada pone en riesgo toda una etapa del proyecto, y por lo tanto, afecta al tiempo definido para el proyecto. Se sustituirá al personal correspondiente del proyecto y se capacitará, además de incluir una amonestación en su expediente.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Impacto crítico: La tarea realizada afecta de forma crítica la fecha de entrega del proyecto, los estándares de calidad y/o implica problemas legales para la empresa. Se cesará al personal correspondiente de sus actividades y será despedido, además de aplicar las cláusulas establecidas en el contrato.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99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Lato" panose="020F0502020204030203" pitchFamily="34" charset="0"/>
              </a:rPr>
              <a:t>Motivación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301525"/>
            <a:ext cx="7688700" cy="3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Recompensas: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Todos los miembros del equipo felicitaran por su cumplimiento semanal a los que hagan entregas correctas y puntuales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También se dará un chocolate mini hersheys black a los miembro que cumplan, cada dos semanas.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Rejuvenecimiento del equipo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finalizar un proyecto, se evaluará al personal para reubicarlo de acuerdo a sus fortalezas y se le brindará capacitamiento para sus zonas de oportunidad.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rotará el personal del equipo (de acuerdo a sus capacidades) para ofrecerles oportunidades de crecimiento.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s-419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recordarán las metas del equipo y se enviarán mensajes de motivación semanalmente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5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Roles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9175"/>
            <a:ext cx="76887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{4B720705-FE9E-4645-B1DE-6A170E1FBE4F}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/>
                        <a:t>Responsable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/>
                        <a:t>Rol(es)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César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Investigador de recursos, implementador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Fernando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Coordinador, Evaluador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Giselle (Líder)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Especialista, Impulsor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Paola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/>
                        <a:t>Cohesionador, Finalizador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Presentación en pantalla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Raleway</vt:lpstr>
      <vt:lpstr>Comfortaa</vt:lpstr>
      <vt:lpstr>Roboto</vt:lpstr>
      <vt:lpstr>Montserrat</vt:lpstr>
      <vt:lpstr>Arial</vt:lpstr>
      <vt:lpstr>Lato</vt:lpstr>
      <vt:lpstr>Streamline</vt:lpstr>
      <vt:lpstr>Equipo Maravilla</vt:lpstr>
      <vt:lpstr>Estrategia</vt:lpstr>
      <vt:lpstr>Estrategia (cont. 2 Manejo de conflictos)</vt:lpstr>
      <vt:lpstr>Motivación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Maravilla</dc:title>
  <cp:lastModifiedBy>LOPEZ BENITEZ PAOLA MARAI</cp:lastModifiedBy>
  <cp:revision>1</cp:revision>
  <dcterms:modified xsi:type="dcterms:W3CDTF">2018-10-24T18:38:33Z</dcterms:modified>
</cp:coreProperties>
</file>