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Earworm DEMO" pitchFamily="50" charset="0"/>
      <p:regular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  <p:embeddedFont>
      <p:font typeface="Lao UI" panose="020B0502040204020203" pitchFamily="34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V Boli" panose="0200050003020009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20705-FE9E-4645-B1DE-6A170E1FBE4F}">
  <a:tblStyle styleId="{4B720705-FE9E-4645-B1DE-6A170E1F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cc88e6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cc88e6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c88e6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c88e6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c88e65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cc88e65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cc88e6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cc88e6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810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771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5653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82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31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270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859868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71500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14180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75231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82263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192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8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5380" y="4417466"/>
            <a:ext cx="7686675" cy="72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accent6">
                    <a:lumMod val="50000"/>
                  </a:schemeClr>
                </a:solidFill>
                <a:latin typeface="Birds of Paradise  Personal use" pitchFamily="2" charset="0"/>
                <a:ea typeface="Comfortaa"/>
                <a:cs typeface="Comfortaa"/>
                <a:sym typeface="Comfortaa"/>
              </a:rPr>
              <a:t>“No hay manera de fallar, si el proyecto tiene un plan”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Birds of Paradise  Personal use" pitchFamily="2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5BD8E9-95DD-422B-9AD4-6B79F99E9524}"/>
              </a:ext>
            </a:extLst>
          </p:cNvPr>
          <p:cNvSpPr txBox="1"/>
          <p:nvPr/>
        </p:nvSpPr>
        <p:spPr>
          <a:xfrm>
            <a:off x="3627712" y="1337629"/>
            <a:ext cx="3719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W</a:t>
            </a:r>
            <a:r>
              <a:rPr lang="es-MX" sz="13800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i</a:t>
            </a:r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NKS</a:t>
            </a:r>
            <a:endParaRPr lang="es-MX" sz="9600" b="1" dirty="0">
              <a:solidFill>
                <a:schemeClr val="accent2">
                  <a:lumMod val="50000"/>
                </a:schemeClr>
              </a:solidFill>
              <a:latin typeface="Earworm DEMO" pitchFamily="50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246574"/>
            <a:ext cx="5503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Estrategia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12926"/>
            <a:ext cx="76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Visión</a:t>
            </a:r>
            <a:r>
              <a:rPr lang="es-419" sz="18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:  </a:t>
            </a:r>
            <a:endParaRPr sz="18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Nuestra visión cómo un equipo desarrollador de software es crear software con altos estándares de calidad para satisfacer a nuestros clientes y brindarles al equipo crecimiento profesional dentro de la organización así como individual.</a:t>
            </a:r>
            <a:endParaRPr sz="16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Toma de decisiones:</a:t>
            </a:r>
            <a:endParaRPr sz="18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Cada decisión que se toma en el equipo es analizada individualmente hasta llegar a las posibles soluciones, luego de exponer nuestra solución con el resto del equipo vemos una votación para elegir la solución más conveniente. En caso de que no se llegue a una solución democrática la persona responsable deberá ser objetiva y deberá tomar la decisión.</a:t>
            </a:r>
            <a:endParaRPr sz="16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100225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Estrategia (cont. 2 </a:t>
            </a:r>
            <a:r>
              <a:rPr lang="es-419" sz="2400" b="1" dirty="0">
                <a:solidFill>
                  <a:srgbClr val="000000"/>
                </a:solidFill>
                <a:latin typeface="Earworm DEMO" pitchFamily="50" charset="0"/>
                <a:ea typeface="Roboto"/>
                <a:cs typeface="Roboto"/>
                <a:sym typeface="Roboto"/>
              </a:rPr>
              <a:t>Manejo de conflictos</a:t>
            </a: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)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09600" y="635425"/>
            <a:ext cx="8200600" cy="440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 pesar del esfuerzo de seguir estándares de calidad y metodologías, la presencia de conflictos es algo inherente a la naturaleza humana por lo que establecer respuestas clasificando el impacto del conflicto es importante para la organización.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Bajo impacto: Se establece así cuando una tarea, entregable o proceso (pequeño o subproceso) se realiza de forma incorrecta pero no afecta el tiempo de entrega de la tarea y solamente se harán observaciones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Medio impacto: Será calificado así cuando la tarea realizada de forma incorrecta implique un retraso en el tiempo de entrega correspondiente del proceso y/o afecta el estándar de calidad pero la corrección de esto no implica un esfuerzo alto, se hará una capacitación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Alto impacto:  La tarea realizada pone en riesgo toda una etapa del proyecto, y por lo tanto, afecta al tiempo definido para el proyecto. Se sustituirá al personal correspondiente del proyecto y se capacitará, además de incluir una amonestación en su expediente.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Impacto crítico: La tarea realizada afecta de forma crítica la fecha de entrega del proyecto, los estándares de calidad y/o implica problemas legales para la empresa. Se cesará al personal correspondiente de sus actividades y será despedido, además de aplicar las cláusulas establecidas en el contrato.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69388" y="368197"/>
            <a:ext cx="2152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</a:rPr>
              <a:t>Motivación</a:t>
            </a:r>
            <a:endParaRPr sz="3200" b="1" dirty="0">
              <a:latin typeface="Earworm DEMO" pitchFamily="50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903397"/>
            <a:ext cx="7688700" cy="3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Recompensas: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Todos los miembros del equipo felicitaran por su cumplimiento semanal a los que hagan entregas correctas y puntuales.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También se dará un chocolate mini </a:t>
            </a:r>
            <a:r>
              <a:rPr lang="es-419" sz="1400" dirty="0" err="1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hersheys</a:t>
            </a: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 </a:t>
            </a:r>
            <a:r>
              <a:rPr lang="es-419" sz="1400" dirty="0" err="1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black</a:t>
            </a: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 a los miembro que cumplan, cada semana.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Para los miembros puntuales se otorgará un reconocimiento por puntualidad semanal.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Rejuvenecimiento del equipo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 finalizar un proyecto, se evaluará al personal para reubicarlo de acuerdo a sus fortalezas y se le brindará </a:t>
            </a:r>
            <a:r>
              <a:rPr lang="es-419" sz="1400" dirty="0" err="1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capacitamiento</a:t>
            </a: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 para sus zonas de oportunidad.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rotará el personal del equipo (de acuerdo a sus capacidades) para ofrecerles oportunidades de crecimiento.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recordarán las metas del equipo y se enviarán mensajes de motivación semanalmente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52500" y="268425"/>
            <a:ext cx="41473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Roles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9175"/>
            <a:ext cx="76887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2990872013"/>
              </p:ext>
            </p:extLst>
          </p:nvPr>
        </p:nvGraphicFramePr>
        <p:xfrm>
          <a:off x="952500" y="1619250"/>
          <a:ext cx="7239000" cy="2377290"/>
        </p:xfrm>
        <a:graphic>
          <a:graphicData uri="http://schemas.openxmlformats.org/drawingml/2006/table">
            <a:tbl>
              <a:tblPr>
                <a:noFill/>
                <a:tableStyleId>{4B720705-FE9E-4645-B1DE-6A170E1FBE4F}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Responsable</a:t>
                      </a:r>
                      <a:endParaRPr sz="1600" b="1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Rol(es)</a:t>
                      </a:r>
                      <a:endParaRPr sz="1600" b="1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César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Investigador de recursos, implementador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Fernando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Coordinador, Evaluador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Giselle 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Especialista, Impulsor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Paola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Cohesionador, Finalizador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31</TotalTime>
  <Words>496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Arial</vt:lpstr>
      <vt:lpstr>Earworm DEMO</vt:lpstr>
      <vt:lpstr>Lao UI</vt:lpstr>
      <vt:lpstr>Comfortaa</vt:lpstr>
      <vt:lpstr>Lato</vt:lpstr>
      <vt:lpstr>Impact</vt:lpstr>
      <vt:lpstr>Roboto</vt:lpstr>
      <vt:lpstr>Birds of Paradise  Personal use</vt:lpstr>
      <vt:lpstr>Gill Sans MT</vt:lpstr>
      <vt:lpstr>MV Boli</vt:lpstr>
      <vt:lpstr>Distintivo</vt:lpstr>
      <vt:lpstr>Presentación de PowerPoint</vt:lpstr>
      <vt:lpstr>Estrategia</vt:lpstr>
      <vt:lpstr>Estrategia (cont. 2 Manejo de conflictos)</vt:lpstr>
      <vt:lpstr>Motivación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Maravilla</dc:title>
  <cp:lastModifiedBy>LOPEZ BENITEZ PAOLA MARAI</cp:lastModifiedBy>
  <cp:revision>5</cp:revision>
  <dcterms:modified xsi:type="dcterms:W3CDTF">2018-11-01T05:21:31Z</dcterms:modified>
</cp:coreProperties>
</file>