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Earworm DEMO" pitchFamily="50" charset="0"/>
      <p:regular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Gloucester MT Extra Condensed" panose="02030808020601010101" pitchFamily="18" charset="0"/>
      <p:regular r:id="rId15"/>
    </p:embeddedFont>
    <p:embeddedFont>
      <p:font typeface="Impact" panose="020B0806030902050204" pitchFamily="34" charset="0"/>
      <p:regular r:id="rId16"/>
    </p:embeddedFont>
    <p:embeddedFont>
      <p:font typeface="Lao UI" panose="020B0502040204020203" pitchFamily="34" charset="0"/>
      <p:regular r:id="rId17"/>
      <p:bold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V Boli" panose="02000500030200090000" pitchFamily="2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20705-FE9E-4645-B1DE-6A170E1FBE4F}">
  <a:tblStyle styleId="{4B720705-FE9E-4645-B1DE-6A170E1FB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cc88e6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cc88e6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4cc88e65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4cc88e65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cc88e659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cc88e659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cc88e65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cc88e65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8107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771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5653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82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31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270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859868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71500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14180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75231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482263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3192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8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5380" y="4417466"/>
            <a:ext cx="7686675" cy="72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dirty="0">
                <a:solidFill>
                  <a:schemeClr val="accent6">
                    <a:lumMod val="50000"/>
                  </a:schemeClr>
                </a:solidFill>
                <a:latin typeface="Gloucester MT Extra Condensed" panose="02030808020601010101" pitchFamily="18" charset="0"/>
                <a:ea typeface="Comfortaa"/>
                <a:cs typeface="Comfortaa"/>
                <a:sym typeface="Comfortaa"/>
              </a:rPr>
              <a:t>“No hay manera de fallar, si el proyecto tiene un plan”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Gloucester MT Extra Condensed" panose="02030808020601010101" pitchFamily="18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5BD8E9-95DD-422B-9AD4-6B79F99E9524}"/>
              </a:ext>
            </a:extLst>
          </p:cNvPr>
          <p:cNvSpPr txBox="1"/>
          <p:nvPr/>
        </p:nvSpPr>
        <p:spPr>
          <a:xfrm>
            <a:off x="3627712" y="1337629"/>
            <a:ext cx="3719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W</a:t>
            </a:r>
            <a:r>
              <a:rPr lang="es-MX" sz="13800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i</a:t>
            </a:r>
            <a:r>
              <a:rPr lang="es-MX" sz="9600" b="1" dirty="0" err="1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cs typeface="MV Boli" panose="02000500030200090000" pitchFamily="2" charset="0"/>
              </a:rPr>
              <a:t>NKS</a:t>
            </a:r>
            <a:endParaRPr lang="es-MX" sz="9600" b="1" dirty="0">
              <a:solidFill>
                <a:schemeClr val="accent2">
                  <a:lumMod val="50000"/>
                </a:schemeClr>
              </a:solidFill>
              <a:latin typeface="Earworm DEMO" pitchFamily="50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246574"/>
            <a:ext cx="5503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Estrategia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107822"/>
            <a:ext cx="768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Visión</a:t>
            </a:r>
            <a:r>
              <a:rPr lang="es-419" sz="18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:  </a:t>
            </a:r>
            <a:endParaRPr sz="18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Como equipo desarrollador de software queremos que nuestros productos tengan una alta calidad y satisfagan a las necesidades de nuestros clientes, así también queremos que nuestros integrantes se desenvuelvan en un entorno laboral donde exista la responsabilidad, la tolerancia , la solidaridad y el respeto.</a:t>
            </a: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Toma de decisiones:</a:t>
            </a:r>
            <a:endParaRPr sz="18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Cada decisión que se toma en el equipo es analizada individualmente hasta llegar a las posibles soluciones, luego de exponer nuestra solución con el resto del equipo vemos una votación para elegir la solución más conveniente. En caso de que no se llegue a una solución democrática la persona responsable deberá ser objetiva y deberá tomar la decisión.</a:t>
            </a:r>
            <a:endParaRPr sz="16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100225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Lato"/>
                <a:cs typeface="Lato"/>
                <a:sym typeface="Lato"/>
              </a:rPr>
              <a:t>Estrategia (cont. 2 </a:t>
            </a:r>
            <a:r>
              <a:rPr lang="es-419" sz="24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Roboto"/>
                <a:cs typeface="Roboto"/>
                <a:sym typeface="Roboto"/>
              </a:rPr>
              <a:t>Manejo de conflictos</a:t>
            </a:r>
            <a:r>
              <a:rPr lang="es-419" sz="3200" b="1" dirty="0">
                <a:solidFill>
                  <a:schemeClr val="accent2">
                    <a:lumMod val="50000"/>
                  </a:schemeClr>
                </a:solidFill>
                <a:latin typeface="Earworm DEMO" pitchFamily="50" charset="0"/>
                <a:ea typeface="Lato"/>
                <a:cs typeface="Lato"/>
                <a:sym typeface="Lato"/>
              </a:rPr>
              <a:t>)</a:t>
            </a:r>
            <a:endParaRPr sz="3200" b="1" dirty="0">
              <a:solidFill>
                <a:schemeClr val="accent2">
                  <a:lumMod val="50000"/>
                </a:schemeClr>
              </a:solidFill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09600" y="635425"/>
            <a:ext cx="8200600" cy="440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 pesar del esfuerzo de seguir estándares de calidad y metodologías, la presencia de conflictos es algo inherente a la naturaleza humana por lo que establecer respuestas clasificando el impacto del conflicto es importante para la organización.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Bajo impacto: Se establece así cuando una tarea, entregable o proceso (pequeño o subproceso) se realiza de forma incorrecta pero no afecta el tiempo de entrega de la tarea y solamente se harán observaciones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Medio impacto: Será calificado así cuando la tarea realizada de forma incorrecta implique un retraso en el tiempo de entrega correspondiente del proceso y/o afecta el estándar de calidad pero la corrección de esto no implica un esfuerzo alto, se hará una capacitación al personal.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Alto impacto:  La tarea realizada pone en riesgo toda una etapa del proyecto, y por lo tanto, afecta al tiempo definido para el proyecto. Se sustituirá al personal correspondiente del proyecto y se capacitará, además de incluir una amonestación en su expediente.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-419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Impacto crítico: La tarea realizada afecta de forma crítica la fecha de entrega del proyecto, los estándares de calidad y/o implica problemas legales para la empresa. Se cesará al personal correspondiente de sus actividades y será despedido, además de aplicar las cláusulas establecidas en el contrato.</a:t>
            </a:r>
            <a:endParaRPr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95815" y="105439"/>
            <a:ext cx="215218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</a:rPr>
              <a:t>Motivación</a:t>
            </a:r>
            <a:endParaRPr sz="3200" b="1" dirty="0">
              <a:latin typeface="Earworm DEMO" pitchFamily="50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640639"/>
            <a:ext cx="7688700" cy="4320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Recompensas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En nuestro equipo se le reconoce semanalmente el esfuerzo a los miembros que han sido puntuales en la entrega de sus actividades asignadas como recompensa se le asigna el título de miembro de la semana, siempre y cuando sus actividades entregadas cumplan con la calidad esperada.</a:t>
            </a:r>
          </a:p>
          <a:p>
            <a:pPr marL="425450" indent="-285750" algn="just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reconoce también el esfuerzo de los miembros que a lo largo de un mes tuvieron un desempeño excelente y constante, a estos miembros se les recompensa con un bono monetario de 15% de su salario normal.</a:t>
            </a:r>
          </a:p>
          <a:p>
            <a:pPr marL="1397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s-419" sz="1600" b="1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Rejuvenecimiento del equipo</a:t>
            </a:r>
            <a:endParaRPr sz="1600" b="1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Al finalizar un proyecto, se evaluará al personal para reubicarlo de acuerdo a sus fortalezas y se le brindará capacitación de su </a:t>
            </a:r>
            <a:r>
              <a:rPr lang="es-419" sz="140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nueva área.</a:t>
            </a:r>
            <a:endParaRPr lang="es-419"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rotará el personal del equipo para ofrecerles oportunidades de crecimiento.</a:t>
            </a:r>
          </a:p>
          <a:p>
            <a:pPr marL="425450" indent="-28575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  <a:latin typeface="Lao UI" panose="020B0502040204020203" pitchFamily="34" charset="0"/>
                <a:ea typeface="Roboto"/>
                <a:cs typeface="Lao UI" panose="020B0502040204020203" pitchFamily="34" charset="0"/>
                <a:sym typeface="Roboto"/>
              </a:rPr>
              <a:t>Se recordarán las metas del equipo durante las reuniones que se tengan a lo largo del proyecto.</a:t>
            </a:r>
            <a:endParaRPr sz="1400" dirty="0">
              <a:solidFill>
                <a:srgbClr val="000000"/>
              </a:solidFill>
              <a:latin typeface="Lao UI" panose="020B0502040204020203" pitchFamily="34" charset="0"/>
              <a:ea typeface="Roboto"/>
              <a:cs typeface="Lao UI" panose="020B0502040204020203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52500" y="268425"/>
            <a:ext cx="414735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latin typeface="Earworm DEMO" pitchFamily="50" charset="0"/>
                <a:ea typeface="Lato"/>
                <a:cs typeface="Lato"/>
                <a:sym typeface="Lato"/>
              </a:rPr>
              <a:t>Roles</a:t>
            </a:r>
            <a:endParaRPr sz="3200" b="1" dirty="0">
              <a:latin typeface="Earworm DEMO" pitchFamily="50" charset="0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439175"/>
            <a:ext cx="76887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2990872013"/>
              </p:ext>
            </p:extLst>
          </p:nvPr>
        </p:nvGraphicFramePr>
        <p:xfrm>
          <a:off x="952500" y="1619250"/>
          <a:ext cx="7239000" cy="2377290"/>
        </p:xfrm>
        <a:graphic>
          <a:graphicData uri="http://schemas.openxmlformats.org/drawingml/2006/table">
            <a:tbl>
              <a:tblPr>
                <a:noFill/>
                <a:tableStyleId>{4B720705-FE9E-4645-B1DE-6A170E1FBE4F}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Responsable</a:t>
                      </a:r>
                      <a:endParaRPr sz="1600" b="1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b="1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Rol(es)</a:t>
                      </a:r>
                      <a:endParaRPr sz="1600" b="1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César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Investigador de recursos, implementador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Fernando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Coordinador, Evaluador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Giselle 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Especialista, Impulsor</a:t>
                      </a:r>
                      <a:endParaRPr sz="160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Paola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 dirty="0">
                          <a:latin typeface="Lao UI" panose="020B0604020202020204" pitchFamily="34" charset="0"/>
                          <a:cs typeface="Lao UI" panose="020B0604020202020204" pitchFamily="34" charset="0"/>
                        </a:rPr>
                        <a:t>Cohesionador, Finalizador</a:t>
                      </a:r>
                      <a:endParaRPr sz="1600" dirty="0">
                        <a:latin typeface="Lao UI" panose="020B0604020202020204" pitchFamily="34" charset="0"/>
                        <a:cs typeface="Lao UI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146</TotalTime>
  <Words>545</Words>
  <Application>Microsoft Office PowerPoint</Application>
  <PresentationFormat>Presentación en pantalla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Impact</vt:lpstr>
      <vt:lpstr>Arial</vt:lpstr>
      <vt:lpstr>Gloucester MT Extra Condensed</vt:lpstr>
      <vt:lpstr>Earworm DEMO</vt:lpstr>
      <vt:lpstr>Comfortaa</vt:lpstr>
      <vt:lpstr>Roboto</vt:lpstr>
      <vt:lpstr>MV Boli</vt:lpstr>
      <vt:lpstr>Lao UI</vt:lpstr>
      <vt:lpstr>Gill Sans MT</vt:lpstr>
      <vt:lpstr>Lato</vt:lpstr>
      <vt:lpstr>Distintivo</vt:lpstr>
      <vt:lpstr>Presentación de PowerPoint</vt:lpstr>
      <vt:lpstr>Estrategia</vt:lpstr>
      <vt:lpstr>Estrategia (cont. 2 Manejo de conflictos)</vt:lpstr>
      <vt:lpstr>Motivación</vt:lpstr>
      <vt:lpstr>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Maravilla</dc:title>
  <cp:lastModifiedBy>LOPEZ BENITEZ PAOLA MARAI</cp:lastModifiedBy>
  <cp:revision>11</cp:revision>
  <dcterms:modified xsi:type="dcterms:W3CDTF">2018-11-21T20:17:56Z</dcterms:modified>
</cp:coreProperties>
</file>