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57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635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7324BF-BDFF-475D-8345-40FEBF76508C}" type="datetime1">
              <a:rPr lang="pt-BR" smtClean="0"/>
              <a:t>21/07/2021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7746-12A2-402E-9420-FF89023FB426}" type="datetime1">
              <a:rPr lang="pt-BR" smtClean="0"/>
              <a:pPr/>
              <a:t>21/07/2021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99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9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v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F0262269-8DE3-46E3-A4FA-AC20F28AC566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8DD34-F7A4-4856-9980-72C2A29CB3DA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803ADCF6-98E4-4EC0-95D8-05AF4DE7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F0AD9-3246-43E8-9105-ED029BB08591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6CC8120D-5BD3-4A52-9833-0BA65C5D2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BFBFC-FC9A-45FF-88AC-5C061B192E1A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8" name="Picture 4" descr="Página Inicial | FIESC">
            <a:extLst>
              <a:ext uri="{FF2B5EF4-FFF2-40B4-BE49-F238E27FC236}">
                <a16:creationId xmlns:a16="http://schemas.microsoft.com/office/drawing/2014/main" id="{086F4F93-3AB3-4084-983F-30EE4B332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D2F06-7D10-46A9-8782-D965D8D8C427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0" name="Picture 4" descr="Página Inicial | FIESC">
            <a:extLst>
              <a:ext uri="{FF2B5EF4-FFF2-40B4-BE49-F238E27FC236}">
                <a16:creationId xmlns:a16="http://schemas.microsoft.com/office/drawing/2014/main" id="{093AA7BF-F23E-4FCF-8487-BCDD697B2F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EC7AE-1A3B-4CE5-BD7F-3CD6A4C28CB6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50406DC9-6827-497D-9EEC-2F97D02E7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A5A4F-73AA-4B59-A374-2E032CF5D248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1ACA28F1-8102-4C48-BC21-345963857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87A07E-9A9A-41CF-AD71-30A6F9D37B27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247CF-D4FE-436A-9B26-D19E3D2A4A2B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2906F-8790-4782-81CB-C4BCC111C5A3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cadores como ícones 5 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A5F8F-A49F-488C-A638-B8E6D208A58D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Imagem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Imagem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4" name="Espaço Reservado para Imagem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6" name="Espaço Reservado para Imagem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 cla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62B2-06D8-4E03-A0D1-B648B65A2C1E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C260378-BD66-4A48-A69C-C64F47B81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D6FB5-79D0-47E5-BD5C-34C35A33C9AA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D66C215-4FD8-4D3D-9A9C-BC781E226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837EF-7D0A-4DE9-9D6B-548F037CD0BB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19" name="Picture 4" descr="Página Inicial | FIESC">
            <a:extLst>
              <a:ext uri="{FF2B5EF4-FFF2-40B4-BE49-F238E27FC236}">
                <a16:creationId xmlns:a16="http://schemas.microsoft.com/office/drawing/2014/main" id="{065B298F-47D9-4846-A5FD-565AC55C17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ágina Inicial | FIESC">
            <a:extLst>
              <a:ext uri="{FF2B5EF4-FFF2-40B4-BE49-F238E27FC236}">
                <a16:creationId xmlns:a16="http://schemas.microsoft.com/office/drawing/2014/main" id="{0DE48C8D-6D6A-495B-AAC0-E238AC654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9" y="63497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horizont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Espaço Reservado para Imagem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B347D-3C51-4B5D-A540-C7B2780C75C9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FE2D078E-AB39-4829-B266-8215A9DD9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tâ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v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v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809AE05-D20B-4C34-ACF8-736C985841D1}" type="datetime1">
              <a:rPr lang="pt-BR" noProof="0" smtClean="0"/>
              <a:t>21/07/2021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Retâ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your-school-presentation-44445997-6769-4d44-8b30-f9e3050adbfb?ui=pt-BR&amp;rs=pt-BR&amp;ad=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153" y="1603593"/>
            <a:ext cx="9662010" cy="165468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Sistemas ERP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54478"/>
            <a:ext cx="8825658" cy="86142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Apresentado por: Marlos Sedrez</a:t>
            </a:r>
          </a:p>
        </p:txBody>
      </p:sp>
      <p:pic>
        <p:nvPicPr>
          <p:cNvPr id="1028" name="Picture 4" descr="Página Inicial | FIESC">
            <a:extLst>
              <a:ext uri="{FF2B5EF4-FFF2-40B4-BE49-F238E27FC236}">
                <a16:creationId xmlns:a16="http://schemas.microsoft.com/office/drawing/2014/main" id="{6CE4D947-168B-4DA7-8EA0-FDC2C7C1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552225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pt-BR" sz="6000" u="sng" dirty="0">
                <a:solidFill>
                  <a:srgbClr val="0070C0"/>
                </a:solidFill>
              </a:rPr>
              <a:t>Perguntas e considerações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8A57E1D-105F-43A6-8065-9BA6B49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78306-B77D-496C-B16C-40F6E32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ERP - Enterprise </a:t>
            </a:r>
            <a:r>
              <a:rPr lang="pt-BR" sz="2800" dirty="0" err="1"/>
              <a:t>Resource</a:t>
            </a:r>
            <a:r>
              <a:rPr lang="pt-BR" sz="2800" dirty="0"/>
              <a:t> Planning (Planejamento de Recursos Empresariais)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42581-096B-4909-9B8D-CE8AC81C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Teve seu inicio em meados de 1990 nos mercados americanos e europeus.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partir de 1996 a demanda por esse tipo de software no brasil tem se intensificado.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E6E52E-CA2F-4E7C-8247-8359C72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271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E9A4-55AB-43AD-AA4C-D9B4674F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ERP - Enterprise </a:t>
            </a:r>
            <a:r>
              <a:rPr lang="pt-BR" sz="2800" dirty="0" err="1"/>
              <a:t>Resource</a:t>
            </a:r>
            <a:r>
              <a:rPr lang="pt-BR" sz="2800" dirty="0"/>
              <a:t> Planning (Planejamento de Recursos Empresariais)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785AA71-3331-4775-B089-C6E8D845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49" y="2603500"/>
            <a:ext cx="5856514" cy="341630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826D0-CD7B-4B5E-B309-5E7E765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56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1F6E-F792-4D06-944B-3285084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os principais módulos do ERP?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8EA47-04AE-43AF-8995-6E5C5B51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Faturamento;</a:t>
            </a:r>
          </a:p>
          <a:p>
            <a:r>
              <a:rPr lang="pt-BR" dirty="0"/>
              <a:t>Financeiro;</a:t>
            </a:r>
          </a:p>
          <a:p>
            <a:r>
              <a:rPr lang="pt-BR" dirty="0"/>
              <a:t>Compras;</a:t>
            </a:r>
          </a:p>
          <a:p>
            <a:r>
              <a:rPr lang="pt-BR" dirty="0"/>
              <a:t>Estoque;</a:t>
            </a:r>
          </a:p>
          <a:p>
            <a:r>
              <a:rPr lang="pt-BR" dirty="0"/>
              <a:t>RH;</a:t>
            </a:r>
          </a:p>
          <a:p>
            <a:r>
              <a:rPr lang="pt-BR" dirty="0"/>
              <a:t>Fiscal;</a:t>
            </a:r>
          </a:p>
          <a:p>
            <a:r>
              <a:rPr lang="pt-BR" dirty="0"/>
              <a:t>Gerenciamento de projetos;</a:t>
            </a:r>
          </a:p>
          <a:p>
            <a:r>
              <a:rPr lang="pt-BR" dirty="0"/>
              <a:t>Produção.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6DE4B-1B43-435A-BAAA-B54CFFC7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75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CA8AB-A167-45DB-B783-13B237F3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software de gestão é dividido?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8741A-4500-46F6-AC1C-0A6347C5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sistema tem três camadas: apresentação, processamento lógico e armazenagem. </a:t>
            </a:r>
          </a:p>
          <a:p>
            <a:endParaRPr lang="pt-BR" dirty="0"/>
          </a:p>
          <a:p>
            <a:pPr lvl="1"/>
            <a:r>
              <a:rPr lang="pt-BR" dirty="0"/>
              <a:t>Apresentação - Essa é a camada que dá acesso ao sistema.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Processamento lógico - Esse é o local que recebe os dados e faz a integração com os diversos módulos do sistema ERP.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Armazenagem - As informações que passam pela camada de processamento chegam até a etapa de armazenagem, em que os arquivos são salvos em um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FB114-2C19-405F-A1CE-D781CF0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20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AD505-872C-4FA4-99AD-71B4B161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a solução em empresas de diferentes portes?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806B2-B977-49BF-B9C9-450C973E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Pequenas empresas</a:t>
            </a:r>
            <a:r>
              <a:rPr lang="pt-BR" dirty="0"/>
              <a:t>: Nesse caso, o sistema de gestão empresarial acompanha o crescimento do negócio a partir de um plano básico.</a:t>
            </a:r>
          </a:p>
          <a:p>
            <a:endParaRPr lang="pt-BR" dirty="0"/>
          </a:p>
          <a:p>
            <a:r>
              <a:rPr lang="pt-BR" b="1" dirty="0"/>
              <a:t>Médias empresas</a:t>
            </a:r>
            <a:r>
              <a:rPr lang="pt-BR" dirty="0"/>
              <a:t>: As médias empresas têm a chance de se tornarem mais inteligentes com o ERP.</a:t>
            </a:r>
          </a:p>
          <a:p>
            <a:endParaRPr lang="pt-BR" dirty="0"/>
          </a:p>
          <a:p>
            <a:r>
              <a:rPr lang="pt-BR" b="1" dirty="0"/>
              <a:t>Grandes empresas</a:t>
            </a:r>
            <a:r>
              <a:rPr lang="pt-BR" dirty="0"/>
              <a:t>: Nessa última opção, são acrescentados mecanismos de inteligência artificial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para identificar oportunidades de negócio e implantar melhorias.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B59C8B-C72A-43EE-8EA0-3CC917E8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20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A8B6-44E9-4A20-A3DA-0B47292F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a solução em empresas de diferentes portes?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2D1D4-1FF4-4DCB-B571-62653FAA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err="1"/>
              <a:t>Deep</a:t>
            </a:r>
            <a:r>
              <a:rPr lang="pt-BR" b="1" dirty="0"/>
              <a:t> </a:t>
            </a:r>
            <a:r>
              <a:rPr lang="pt-BR" b="1" dirty="0" err="1"/>
              <a:t>learning</a:t>
            </a:r>
            <a:r>
              <a:rPr lang="pt-BR" dirty="0"/>
              <a:t>: aprendizado profundo que reproduz o funcionamento dos neurônios para fornecer uma resposta;</a:t>
            </a:r>
          </a:p>
          <a:p>
            <a:r>
              <a:rPr lang="pt-BR" b="1" dirty="0" err="1"/>
              <a:t>Smart</a:t>
            </a:r>
            <a:r>
              <a:rPr lang="pt-BR" b="1" dirty="0"/>
              <a:t> data </a:t>
            </a:r>
            <a:r>
              <a:rPr lang="pt-BR" b="1" dirty="0" err="1"/>
              <a:t>discovery</a:t>
            </a:r>
            <a:r>
              <a:rPr lang="pt-BR" b="1" dirty="0"/>
              <a:t>: </a:t>
            </a:r>
            <a:r>
              <a:rPr lang="pt-BR" dirty="0"/>
              <a:t>é o futuro do BI e visa ao entendimento de todos os dados para gerar relatórios automáticos;</a:t>
            </a:r>
          </a:p>
          <a:p>
            <a:r>
              <a:rPr lang="pt-BR" b="1" dirty="0"/>
              <a:t>Análise preditiva</a:t>
            </a:r>
            <a:r>
              <a:rPr lang="pt-BR" dirty="0"/>
              <a:t>: verifica a probabilidade de um evento ocorrer a partir de diferentes variáveis analisadas por um algoritmo;</a:t>
            </a:r>
          </a:p>
          <a:p>
            <a:r>
              <a:rPr lang="pt-BR" b="1" dirty="0"/>
              <a:t>Aprendizado supervisionado</a:t>
            </a:r>
            <a:r>
              <a:rPr lang="pt-BR" dirty="0"/>
              <a:t>: prevê a possibilidade de decorrer determinado acontecimento futuro a partir de um histórico de dados;</a:t>
            </a:r>
          </a:p>
          <a:p>
            <a:r>
              <a:rPr lang="pt-BR" b="1" dirty="0"/>
              <a:t>Aprendizado não supervisionado</a:t>
            </a:r>
            <a:r>
              <a:rPr lang="pt-BR" dirty="0"/>
              <a:t>: identifica características semelhantes de um grupo, por exemplo, de clientes;</a:t>
            </a:r>
          </a:p>
          <a:p>
            <a:r>
              <a:rPr lang="pt-BR" b="1" dirty="0"/>
              <a:t>Aprendizado por reforço: </a:t>
            </a:r>
            <a:r>
              <a:rPr lang="pt-BR" dirty="0"/>
              <a:t>usa-se tentativa e erro para definir quais ações trazem mais recompensa. O dispositivo interage com o ambiente e oferece um feedback, a fim de potencializar os resultados.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B5446-B931-4CB2-AA61-2026D92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309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49BA-C608-47C2-8F56-E8026004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Beneficios</a:t>
            </a:r>
            <a:r>
              <a:rPr lang="pt-BR" dirty="0"/>
              <a:t> de utilização de um sistema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2BF9B-96AF-4A00-A512-273DE841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Automação</a:t>
            </a:r>
          </a:p>
          <a:p>
            <a:r>
              <a:rPr lang="pt-BR" dirty="0"/>
              <a:t>Redução de custos</a:t>
            </a:r>
          </a:p>
          <a:p>
            <a:r>
              <a:rPr lang="pt-BR" dirty="0"/>
              <a:t>Acompanhamento das vendas</a:t>
            </a:r>
          </a:p>
          <a:p>
            <a:r>
              <a:rPr lang="pt-BR" dirty="0"/>
              <a:t>Transparência e segurança</a:t>
            </a:r>
          </a:p>
          <a:p>
            <a:r>
              <a:rPr lang="pt-BR" dirty="0"/>
              <a:t>Integração</a:t>
            </a:r>
          </a:p>
          <a:p>
            <a:r>
              <a:rPr lang="pt-BR" dirty="0"/>
              <a:t>Diminuição de erros</a:t>
            </a:r>
          </a:p>
          <a:p>
            <a:r>
              <a:rPr lang="pt-BR" dirty="0"/>
              <a:t>Gestão de pessoas</a:t>
            </a:r>
          </a:p>
          <a:p>
            <a:r>
              <a:rPr lang="pt-BR" dirty="0"/>
              <a:t>Auxílio às tomadas de decisão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D471B-54AB-4D97-854F-1A37C932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344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7BB1-4D5D-494F-9B51-BA5BCEE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saber se a empresa precisa de um sistema ERP?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A1881-C583-47C5-A5FE-D096D751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do projeto</a:t>
            </a:r>
          </a:p>
          <a:p>
            <a:r>
              <a:rPr lang="pt-BR" dirty="0"/>
              <a:t>Avaliação criteriosa sobre o fornecedor</a:t>
            </a:r>
          </a:p>
          <a:p>
            <a:r>
              <a:rPr lang="pt-BR" dirty="0"/>
              <a:t>Escolha da equipe de acompanhamento</a:t>
            </a:r>
          </a:p>
          <a:p>
            <a:r>
              <a:rPr lang="pt-BR" dirty="0"/>
              <a:t>Gestão ativa do projeto</a:t>
            </a:r>
          </a:p>
          <a:p>
            <a:r>
              <a:rPr lang="pt-BR" dirty="0"/>
              <a:t>Análise sobre o impacto no negócio</a:t>
            </a:r>
          </a:p>
          <a:p>
            <a:r>
              <a:rPr lang="pt-BR" dirty="0"/>
              <a:t>Treinamento eficiente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5022CD-D71C-4D3E-BFF6-BCDA39FB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4910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&#10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263_TF66741836" id="{3EE7DFA8-1399-4FC4-87A6-5DE665B87FBF}" vid="{FD2B5981-F6BF-49E0-9035-FC8C465248A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Procedimentos de começo de ano</Template>
  <TotalTime>755</TotalTime>
  <Words>464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Íon - Sala da Diretoria
</vt:lpstr>
      <vt:lpstr>Sistemas ERP</vt:lpstr>
      <vt:lpstr>ERP - Enterprise Resource Planning (Planejamento de Recursos Empresariais)</vt:lpstr>
      <vt:lpstr>ERP - Enterprise Resource Planning (Planejamento de Recursos Empresariais)</vt:lpstr>
      <vt:lpstr>Quais são os principais módulos do ERP?</vt:lpstr>
      <vt:lpstr>Como o software de gestão é dividido?</vt:lpstr>
      <vt:lpstr>Como usar a solução em empresas de diferentes portes?</vt:lpstr>
      <vt:lpstr>Como usar a solução em empresas de diferentes portes?</vt:lpstr>
      <vt:lpstr>Beneficios de utilização de um sistema ERP</vt:lpstr>
      <vt:lpstr>Como saber se a empresa precisa de um sistema ERP?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WEB</dc:title>
  <dc:creator>Marlos Sedrez</dc:creator>
  <cp:lastModifiedBy>Marlos Sedrez</cp:lastModifiedBy>
  <cp:revision>25</cp:revision>
  <dcterms:created xsi:type="dcterms:W3CDTF">2021-03-28T16:13:36Z</dcterms:created>
  <dcterms:modified xsi:type="dcterms:W3CDTF">2021-07-21T20:47:40Z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