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gna Ray" initials="LR" lastIdx="1" clrIdx="0">
    <p:extLst>
      <p:ext uri="{19B8F6BF-5375-455C-9EA6-DF929625EA0E}">
        <p15:presenceInfo xmlns:p15="http://schemas.microsoft.com/office/powerpoint/2012/main" userId="11a58e9a028b4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CED5-0E51-444F-92C1-F03B893B5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Automobile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887A9-1C28-4C40-B566-1C15250E0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Lagna</a:t>
            </a:r>
            <a:r>
              <a:rPr lang="en-US" sz="2400" dirty="0"/>
              <a:t> </a:t>
            </a:r>
            <a:r>
              <a:rPr lang="en-US" sz="3600" dirty="0"/>
              <a:t>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85DE4-CC9E-4AC1-AB3F-16D62B87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2769"/>
            <a:ext cx="1169025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6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C2DF3B-62D1-4D97-8450-50EA4B97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36455"/>
          </a:xfrm>
        </p:spPr>
        <p:txBody>
          <a:bodyPr/>
          <a:lstStyle/>
          <a:p>
            <a:r>
              <a:rPr lang="en-US" dirty="0"/>
              <a:t>                              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87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CBF-B85E-41CE-97F5-AEA3F265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9372"/>
          </a:xfrm>
        </p:spPr>
        <p:txBody>
          <a:bodyPr>
            <a:normAutofit/>
          </a:bodyPr>
          <a:lstStyle/>
          <a:p>
            <a:r>
              <a:rPr lang="en-US" sz="3200" dirty="0"/>
              <a:t>Data source and Data Dictionary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2432D-F21C-4FC7-A2A8-37335E1C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8AC20-9341-40E4-B4B8-5320E3848810}"/>
              </a:ext>
            </a:extLst>
          </p:cNvPr>
          <p:cNvSpPr/>
          <p:nvPr/>
        </p:nvSpPr>
        <p:spPr>
          <a:xfrm>
            <a:off x="685801" y="1448973"/>
            <a:ext cx="10244795" cy="796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DATASET SOURCE: https://archive.ics.uci.edu/ml/dataset/automobile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8A3E50-E693-4123-BEA6-59D7165B8F8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245229"/>
            <a:ext cx="10244797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B2A-EF76-4442-B2CE-E3333302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" y="609601"/>
            <a:ext cx="9822765" cy="1050387"/>
          </a:xfrm>
        </p:spPr>
        <p:txBody>
          <a:bodyPr/>
          <a:lstStyle/>
          <a:p>
            <a:r>
              <a:rPr lang="en-US" dirty="0"/>
              <a:t> Distribution of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862A25-7D88-458E-BE95-78BCDF61AC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8" y="1758463"/>
            <a:ext cx="9926514" cy="36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D11CCC-72A1-45BC-93EC-3A11B1B31207}"/>
              </a:ext>
            </a:extLst>
          </p:cNvPr>
          <p:cNvSpPr/>
          <p:nvPr/>
        </p:nvSpPr>
        <p:spPr>
          <a:xfrm>
            <a:off x="527536" y="5602074"/>
            <a:ext cx="10030265" cy="942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</a:t>
            </a:r>
            <a:r>
              <a:rPr lang="en-US" dirty="0"/>
              <a:t>:</a:t>
            </a:r>
          </a:p>
          <a:p>
            <a:r>
              <a:rPr lang="en-US" dirty="0"/>
              <a:t> Majority of cars falls between price range of 5000 to 20000</a:t>
            </a:r>
          </a:p>
        </p:txBody>
      </p:sp>
    </p:spTree>
    <p:extLst>
      <p:ext uri="{BB962C8B-B14F-4D97-AF65-F5344CB8AC3E}">
        <p14:creationId xmlns:p14="http://schemas.microsoft.com/office/powerpoint/2010/main" val="25315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2252"/>
          </a:xfrm>
        </p:spPr>
        <p:txBody>
          <a:bodyPr>
            <a:normAutofit/>
          </a:bodyPr>
          <a:lstStyle/>
          <a:p>
            <a:r>
              <a:rPr lang="en-US" sz="3200" dirty="0"/>
              <a:t>Relation between body style  and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7AD3E-CD79-4E48-80A6-EB3C936943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631854"/>
            <a:ext cx="10131424" cy="38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787791" y="5458266"/>
            <a:ext cx="10131425" cy="1022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dirty="0"/>
              <a:t>Convertible and hardtop  are more expensive  than hatchback</a:t>
            </a:r>
          </a:p>
        </p:txBody>
      </p:sp>
    </p:spTree>
    <p:extLst>
      <p:ext uri="{BB962C8B-B14F-4D97-AF65-F5344CB8AC3E}">
        <p14:creationId xmlns:p14="http://schemas.microsoft.com/office/powerpoint/2010/main" val="290684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2252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engine size and 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685801" y="5637213"/>
            <a:ext cx="10233415" cy="1122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dirty="0"/>
              <a:t>Larger is the engine size , higher is the prices due to increased power and performance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34AD6-E8AC-4212-B937-A422119A8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57375"/>
            <a:ext cx="1023341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5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225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symboling and engine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685800" y="5454879"/>
            <a:ext cx="10233415" cy="1022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sz="2400" dirty="0" err="1"/>
              <a:t>ohc</a:t>
            </a:r>
            <a:r>
              <a:rPr lang="en-US" sz="2400" dirty="0"/>
              <a:t> engine type are more </a:t>
            </a:r>
            <a:r>
              <a:rPr lang="en-US" dirty="0"/>
              <a:t>riskier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FB13C7F-696B-4F3C-ABD0-B8014E2B2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49413"/>
            <a:ext cx="1023341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2252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Horse Power vs 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685800" y="5507962"/>
            <a:ext cx="10233415" cy="1122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dirty="0"/>
              <a:t>The regression line has a positive slope, indicating that as horsepower increases, the price of the automobile tends to increase as well. There is a positive correlation between horsepower and price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A80BCC-212C-47E2-B3D9-F6C6A4BFF7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31853"/>
            <a:ext cx="10233415" cy="38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3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225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horsepower and city mpg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685800" y="5507962"/>
            <a:ext cx="10233415" cy="1122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dirty="0"/>
              <a:t>The regression line has a positive slope, indicating that as horsepower increases, the price of the automobile tends to increase as well. There is a positive correlation between horsepower and price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A80BCC-212C-47E2-B3D9-F6C6A4BFF7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31853"/>
            <a:ext cx="10233415" cy="38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7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FDB-079C-4141-90B6-EC3FBFC9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55674"/>
            <a:ext cx="10131425" cy="1022252"/>
          </a:xfrm>
        </p:spPr>
        <p:txBody>
          <a:bodyPr>
            <a:normAutofit/>
          </a:bodyPr>
          <a:lstStyle/>
          <a:p>
            <a:r>
              <a:rPr lang="en-US" sz="3200" dirty="0"/>
              <a:t>Correlation</a:t>
            </a:r>
            <a:r>
              <a:rPr lang="en-US" sz="3600" dirty="0"/>
              <a:t> Heatmap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0EDD2-12B4-4BDB-8A5A-F3285A3A6677}"/>
              </a:ext>
            </a:extLst>
          </p:cNvPr>
          <p:cNvSpPr/>
          <p:nvPr/>
        </p:nvSpPr>
        <p:spPr>
          <a:xfrm>
            <a:off x="7455877" y="6091311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8012-A0EF-4C45-A9D0-B7F55346186B}"/>
              </a:ext>
            </a:extLst>
          </p:cNvPr>
          <p:cNvSpPr/>
          <p:nvPr/>
        </p:nvSpPr>
        <p:spPr>
          <a:xfrm>
            <a:off x="787791" y="5462588"/>
            <a:ext cx="10131425" cy="1261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ANALYSIS:</a:t>
            </a:r>
          </a:p>
          <a:p>
            <a:r>
              <a:rPr lang="en-US" dirty="0"/>
              <a:t>The engine size ,bore ,horse-power have positive correlation with price. Whereas city-mpg and high-way mpg have negative correlation with price.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5061AD-927E-41F7-B8A6-8D621BCBD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566863"/>
            <a:ext cx="10131424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0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874</TotalTime>
  <Words>215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Automobile Data Analysis</vt:lpstr>
      <vt:lpstr>Data source and Data Dictionary</vt:lpstr>
      <vt:lpstr> Distribution of Price</vt:lpstr>
      <vt:lpstr>Relation between body style  and Price</vt:lpstr>
      <vt:lpstr>Relationship between engine size and price</vt:lpstr>
      <vt:lpstr>Relationship between symboling and engine type</vt:lpstr>
      <vt:lpstr>Relationship between Horse Power vs Price</vt:lpstr>
      <vt:lpstr>Relationship between horsepower and city mpg</vt:lpstr>
      <vt:lpstr>Correlation Heatmap</vt:lpstr>
      <vt:lpstr>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Data Analysis</dc:title>
  <dc:creator>Lagna Ray</dc:creator>
  <cp:lastModifiedBy>Lagna Ray</cp:lastModifiedBy>
  <cp:revision>13</cp:revision>
  <dcterms:created xsi:type="dcterms:W3CDTF">2024-05-20T23:08:24Z</dcterms:created>
  <dcterms:modified xsi:type="dcterms:W3CDTF">2024-05-21T13:46:14Z</dcterms:modified>
</cp:coreProperties>
</file>