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3494038"/>
            <a:ext cx="9360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2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6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306009"/>
            <a:ext cx="9360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6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4481463"/>
            <a:ext cx="9360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9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306009"/>
            <a:ext cx="9360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4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54F9-8BEB-4EA7-BAA7-EC84DD4F438D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5EE8-90C3-4C1B-8692-06EB72F6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우리</a:t>
            </a:r>
            <a:r>
              <a:rPr lang="en-US" altLang="ko-KR" dirty="0" smtClean="0"/>
              <a:t>FIS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사아아조오오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ko-KR" altLang="en-US" dirty="0" smtClean="0"/>
              <a:t>박석호</a:t>
            </a:r>
            <a:r>
              <a:rPr lang="en-US" altLang="ko-KR" dirty="0"/>
              <a:t>/</a:t>
            </a:r>
            <a:r>
              <a:rPr lang="ko-KR" altLang="en-US" dirty="0" smtClean="0"/>
              <a:t>정찬웅</a:t>
            </a:r>
            <a:r>
              <a:rPr lang="en-US" altLang="ko-KR" dirty="0" smtClean="0"/>
              <a:t>/</a:t>
            </a:r>
            <a:r>
              <a:rPr lang="ko-KR" altLang="en-US" dirty="0" smtClean="0"/>
              <a:t>노규동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조성모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68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Explanation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Using Case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82" y="2654352"/>
            <a:ext cx="72294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4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ko-KR" altLang="en-US" dirty="0" err="1" smtClean="0"/>
              <a:t>얏호</a:t>
            </a:r>
            <a:r>
              <a:rPr lang="en-US" altLang="ko-KR" dirty="0" smtClean="0"/>
              <a:t>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98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Relation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6" y="1825625"/>
            <a:ext cx="9217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Explanation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Polymornphism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5649"/>
          <a:stretch/>
        </p:blipFill>
        <p:spPr>
          <a:xfrm>
            <a:off x="2782745" y="2274675"/>
            <a:ext cx="6626510" cy="15894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2670"/>
          <a:stretch/>
        </p:blipFill>
        <p:spPr>
          <a:xfrm>
            <a:off x="3738562" y="4001294"/>
            <a:ext cx="4714875" cy="23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Explanation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238503"/>
            <a:ext cx="6962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Explanation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Employee Class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Engineer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12" y="2263732"/>
            <a:ext cx="6181725" cy="2066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12" y="4947465"/>
            <a:ext cx="6048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Explanation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Singleton Pattern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739231"/>
            <a:ext cx="7324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Explanation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Collection API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608691"/>
            <a:ext cx="6991350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579855"/>
            <a:ext cx="8401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2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Explanation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Define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92" b="1737"/>
          <a:stretch/>
        </p:blipFill>
        <p:spPr>
          <a:xfrm>
            <a:off x="2759675" y="2293960"/>
            <a:ext cx="6672649" cy="1572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46" b="1041"/>
          <a:stretch/>
        </p:blipFill>
        <p:spPr>
          <a:xfrm>
            <a:off x="2759675" y="4001294"/>
            <a:ext cx="7123670" cy="24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90" y="2442715"/>
            <a:ext cx="7258050" cy="1838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Explanation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Using Case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90" y="4419310"/>
            <a:ext cx="521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5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Office 테마</vt:lpstr>
      <vt:lpstr>우리FIS 사아아조오오</vt:lpstr>
      <vt:lpstr>Class Relation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Thank 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우리FIS 사아아조오오</dc:title>
  <dc:creator>Admin</dc:creator>
  <cp:lastModifiedBy>Admin</cp:lastModifiedBy>
  <cp:revision>13</cp:revision>
  <dcterms:created xsi:type="dcterms:W3CDTF">2022-01-28T00:05:31Z</dcterms:created>
  <dcterms:modified xsi:type="dcterms:W3CDTF">2022-01-28T01:00:08Z</dcterms:modified>
</cp:coreProperties>
</file>