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67" r:id="rId3"/>
    <p:sldId id="257" r:id="rId4"/>
    <p:sldId id="259" r:id="rId5"/>
    <p:sldId id="258" r:id="rId6"/>
    <p:sldId id="264" r:id="rId7"/>
    <p:sldId id="265" r:id="rId8"/>
    <p:sldId id="260" r:id="rId9"/>
    <p:sldId id="261" r:id="rId10"/>
    <p:sldId id="263" r:id="rId11"/>
    <p:sldId id="266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3A78E-773A-4A50-969D-8B711031FEFC}" type="datetimeFigureOut">
              <a:rPr lang="en-GB"/>
              <a:t>01/10/2017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8BD3F-625C-432A-9743-558AA1683217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46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razor project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8BD3F-625C-432A-9743-558AA1683217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11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8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47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14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701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977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16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12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707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93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51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55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9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9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4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1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90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67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>
                <a:latin typeface="Century Gothic"/>
              </a:rPr>
              <a:t>Getting Started with</a:t>
            </a:r>
            <a:r>
              <a:rPr lang="en-GB" dirty="0">
                <a:latin typeface="Century Gothic"/>
              </a:rPr>
              <a:t> .NET core</a:t>
            </a:r>
            <a:r>
              <a:rPr lang="en-GB" sz="5400" dirty="0">
                <a:latin typeface="Century Gothic"/>
              </a:rPr>
              <a:t>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is much faster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Page and View Compilation</a:t>
            </a:r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31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0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906" y="1038225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Presented by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906" y="2362200"/>
            <a:ext cx="4824413" cy="760807"/>
          </a:xfrm>
        </p:spPr>
        <p:txBody>
          <a:bodyPr/>
          <a:lstStyle/>
          <a:p>
            <a:pPr algn="ctr"/>
            <a:r>
              <a:rPr lang="en-US" dirty="0"/>
              <a:t>Chilezie Unachukwu (@iamchilas)</a:t>
            </a:r>
            <a:endParaRPr lang="en-US"/>
          </a:p>
        </p:txBody>
      </p:sp>
      <p:pic>
        <p:nvPicPr>
          <p:cNvPr id="9" name="Picture 9" descr="pp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04623" y="3178014"/>
            <a:ext cx="2125683" cy="28384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3" y="2397245"/>
            <a:ext cx="4824412" cy="782518"/>
          </a:xfrm>
        </p:spPr>
        <p:txBody>
          <a:bodyPr/>
          <a:lstStyle/>
          <a:p>
            <a:pPr algn="ctr"/>
            <a:r>
              <a:rPr lang="en-US" dirty="0"/>
              <a:t>Michael Ikechi</a:t>
            </a:r>
            <a:endParaRPr lang="en-US"/>
          </a:p>
          <a:p>
            <a:pPr algn="ctr"/>
            <a:r>
              <a:rPr lang="en-US" dirty="0"/>
              <a:t>(@</a:t>
            </a:r>
            <a:r>
              <a:rPr lang="en-US" dirty="0" err="1"/>
              <a:t>mykeels</a:t>
            </a:r>
            <a:r>
              <a:rPr lang="en-US" dirty="0"/>
              <a:t>)</a:t>
            </a:r>
          </a:p>
        </p:txBody>
      </p:sp>
      <p:pic>
        <p:nvPicPr>
          <p:cNvPr id="11" name="Picture 11" descr="18118496_10207505452354241_3198289021813824372_n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01390" y="3178014"/>
            <a:ext cx="2839668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5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entury Gothic"/>
              </a:rPr>
              <a:t>What's new?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Century Gothic"/>
              </a:rPr>
              <a:t>New Project Templates</a:t>
            </a:r>
          </a:p>
          <a:p>
            <a:r>
              <a:rPr lang="en-GB" dirty="0">
                <a:latin typeface="Century Gothic"/>
              </a:rPr>
              <a:t>It's faster to get started</a:t>
            </a:r>
            <a:endParaRPr>
              <a:latin typeface="Century Gothic"/>
            </a:endParaRPr>
          </a:p>
          <a:p>
            <a:r>
              <a:rPr lang="en-GB" dirty="0">
                <a:latin typeface="Century Gothic"/>
              </a:rPr>
              <a:t>Razor Pages</a:t>
            </a:r>
          </a:p>
          <a:p>
            <a:r>
              <a:rPr lang="en-GB" dirty="0">
                <a:latin typeface="Century Gothic"/>
              </a:rPr>
              <a:t>Two-factor Authentication (with Authentication Apps)</a:t>
            </a:r>
          </a:p>
          <a:p>
            <a:r>
              <a:rPr lang="en-GB" dirty="0">
                <a:latin typeface="Century Gothic"/>
              </a:rPr>
              <a:t>Page and View Compilation</a:t>
            </a:r>
          </a:p>
          <a:p>
            <a:r>
              <a:rPr lang="en-GB" dirty="0">
                <a:latin typeface="Century Gothic"/>
              </a:rPr>
              <a:t>Performance (much faster)</a:t>
            </a:r>
          </a:p>
        </p:txBody>
      </p:sp>
    </p:spTree>
    <p:extLst>
      <p:ext uri="{BB962C8B-B14F-4D97-AF65-F5344CB8AC3E}">
        <p14:creationId xmlns:p14="http://schemas.microsoft.com/office/powerpoint/2010/main" val="93996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entury Gothic"/>
              </a:rPr>
              <a:t>New Project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Century Gothic"/>
              </a:rPr>
              <a:t>Execute "</a:t>
            </a:r>
            <a:r>
              <a:rPr lang="en-GB" dirty="0" err="1">
                <a:latin typeface="Century Gothic"/>
              </a:rPr>
              <a:t>dotnet</a:t>
            </a:r>
            <a:r>
              <a:rPr lang="en-GB" dirty="0">
                <a:latin typeface="Century Gothic"/>
              </a:rPr>
              <a:t> new –help" in command-line</a:t>
            </a:r>
          </a:p>
          <a:p>
            <a:pPr marL="0" indent="0">
              <a:buNone/>
            </a:pPr>
            <a:endParaRPr lang="en-GB" dirty="0">
              <a:latin typeface="Century Gothic"/>
            </a:endParaRPr>
          </a:p>
          <a:p>
            <a:r>
              <a:rPr lang="en-GB" dirty="0">
                <a:latin typeface="Century Gothic"/>
              </a:rPr>
              <a:t>Angular</a:t>
            </a:r>
          </a:p>
          <a:p>
            <a:r>
              <a:rPr lang="en-GB" dirty="0">
                <a:latin typeface="Century Gothic"/>
              </a:rPr>
              <a:t>React</a:t>
            </a:r>
            <a:endParaRPr>
              <a:latin typeface="Century Gothic"/>
            </a:endParaRPr>
          </a:p>
          <a:p>
            <a:r>
              <a:rPr lang="en-GB" dirty="0">
                <a:latin typeface="Century Gothic"/>
              </a:rPr>
              <a:t>React and Redux</a:t>
            </a:r>
            <a:endParaRPr>
              <a:latin typeface="Century Gothic"/>
            </a:endParaRPr>
          </a:p>
          <a:p>
            <a:pPr marL="0" indent="0">
              <a:buNone/>
            </a:pPr>
            <a:endParaRPr lang="en-GB" dirty="0">
              <a:latin typeface="Century Gothic"/>
            </a:endParaRPr>
          </a:p>
          <a:p>
            <a:r>
              <a:rPr lang="en-GB" dirty="0">
                <a:latin typeface="Century Gothic"/>
              </a:rPr>
              <a:t>Razor</a:t>
            </a:r>
            <a:endParaRPr>
              <a:latin typeface="Century Gothic"/>
            </a:endParaRPr>
          </a:p>
          <a:p>
            <a:r>
              <a:rPr lang="en-GB" dirty="0">
                <a:latin typeface="Century Gothic"/>
              </a:rPr>
              <a:t>Web API</a:t>
            </a:r>
            <a:endParaRPr>
              <a:latin typeface="Century Gothic"/>
            </a:endParaRPr>
          </a:p>
          <a:p>
            <a:r>
              <a:rPr lang="en-GB" dirty="0">
                <a:latin typeface="Century Gothic"/>
              </a:rPr>
              <a:t>MVC</a:t>
            </a:r>
            <a:endParaRPr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111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It's faster to 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Nuget</a:t>
            </a:r>
            <a:r>
              <a:rPr lang="en-GB" dirty="0"/>
              <a:t> packages restored automatically within </a:t>
            </a:r>
            <a:r>
              <a:rPr lang="en-GB" dirty="0" err="1"/>
              <a:t>dotnet</a:t>
            </a:r>
            <a:r>
              <a:rPr lang="en-GB" dirty="0"/>
              <a:t> new</a:t>
            </a:r>
          </a:p>
          <a:p>
            <a:r>
              <a:rPr lang="en-GB" dirty="0" err="1"/>
              <a:t>Nuget</a:t>
            </a:r>
            <a:r>
              <a:rPr lang="en-GB" dirty="0"/>
              <a:t> restore is almost instantaneous</a:t>
            </a:r>
          </a:p>
          <a:p>
            <a:r>
              <a:rPr lang="en-GB" dirty="0"/>
              <a:t>One package to rule them all (</a:t>
            </a:r>
            <a:r>
              <a:rPr lang="en-GB" dirty="0" err="1"/>
              <a:t>Microsoft.AspNetCore.All</a:t>
            </a:r>
            <a:r>
              <a:rPr lang="en-GB" dirty="0"/>
              <a:t>)</a:t>
            </a:r>
          </a:p>
          <a:p>
            <a:r>
              <a:rPr lang="en-GB" dirty="0" err="1"/>
              <a:t>WebHost.CreateDefaultBuilder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08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Program.cs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aspnetcore</a:t>
            </a:r>
            <a:r>
              <a:rPr lang="en-GB" dirty="0"/>
              <a:t> 2.0</a:t>
            </a:r>
          </a:p>
        </p:txBody>
      </p:sp>
      <p:pic>
        <p:nvPicPr>
          <p:cNvPr id="7" name="Picture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0384" y="2843213"/>
            <a:ext cx="4718268" cy="277349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aspnetcore</a:t>
            </a:r>
            <a:r>
              <a:rPr lang="en-GB" dirty="0"/>
              <a:t> 1.1</a:t>
            </a:r>
          </a:p>
        </p:txBody>
      </p:sp>
      <p:pic>
        <p:nvPicPr>
          <p:cNvPr id="9" name="Picture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8550" y="2843213"/>
            <a:ext cx="5022850" cy="27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1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Startup.cs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2042530"/>
            <a:ext cx="4825157" cy="576262"/>
          </a:xfrm>
        </p:spPr>
        <p:txBody>
          <a:bodyPr/>
          <a:lstStyle/>
          <a:p>
            <a:r>
              <a:rPr lang="en-GB" err="1"/>
              <a:t>aspnetcore</a:t>
            </a:r>
            <a:r>
              <a:rPr lang="en-GB" dirty="0"/>
              <a:t> 2.0</a:t>
            </a:r>
          </a:p>
        </p:txBody>
      </p:sp>
      <p:pic>
        <p:nvPicPr>
          <p:cNvPr id="7" name="Picture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337187"/>
            <a:ext cx="5044103" cy="232560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78" y="2042530"/>
            <a:ext cx="4825159" cy="576262"/>
          </a:xfrm>
        </p:spPr>
        <p:txBody>
          <a:bodyPr/>
          <a:lstStyle/>
          <a:p>
            <a:r>
              <a:rPr lang="en-GB" err="1"/>
              <a:t>aspnetcore</a:t>
            </a:r>
            <a:r>
              <a:rPr lang="en-GB" dirty="0"/>
              <a:t> 1.1</a:t>
            </a:r>
          </a:p>
        </p:txBody>
      </p:sp>
      <p:pic>
        <p:nvPicPr>
          <p:cNvPr id="9" name="Picture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318138"/>
            <a:ext cx="5034492" cy="23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9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Razor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296" y="2352675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Design views with a Page Model</a:t>
            </a:r>
          </a:p>
          <a:p>
            <a:r>
              <a:rPr lang="en-GB" dirty="0"/>
              <a:t>Encourages Rapid Application Development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14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Two-factor Authentication (with apps)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Integrate 2FA using popular authentications like </a:t>
            </a:r>
            <a:r>
              <a:rPr lang="en-GB" dirty="0" err="1"/>
              <a:t>authy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525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Widescreen</PresentationFormat>
  <Paragraphs>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Getting Started with .NET core 2.0</vt:lpstr>
      <vt:lpstr>Presented by</vt:lpstr>
      <vt:lpstr>What's new?</vt:lpstr>
      <vt:lpstr>New Project Templates</vt:lpstr>
      <vt:lpstr>It's faster to get started</vt:lpstr>
      <vt:lpstr>Program.cs</vt:lpstr>
      <vt:lpstr>Startup.cs</vt:lpstr>
      <vt:lpstr>Razor Pages</vt:lpstr>
      <vt:lpstr>Two-factor Authentication (with apps)</vt:lpstr>
      <vt:lpstr>Performance is much faster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</cp:revision>
  <dcterms:created xsi:type="dcterms:W3CDTF">2013-07-15T20:26:40Z</dcterms:created>
  <dcterms:modified xsi:type="dcterms:W3CDTF">2017-10-01T09:14:41Z</dcterms:modified>
</cp:coreProperties>
</file>