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2" r:id="rId2"/>
    <p:sldId id="270" r:id="rId3"/>
    <p:sldId id="271" r:id="rId4"/>
    <p:sldId id="273" r:id="rId5"/>
    <p:sldId id="274" r:id="rId6"/>
    <p:sldId id="275" r:id="rId7"/>
    <p:sldId id="281" r:id="rId8"/>
    <p:sldId id="258" r:id="rId9"/>
    <p:sldId id="265" r:id="rId10"/>
    <p:sldId id="267" r:id="rId11"/>
    <p:sldId id="256" r:id="rId12"/>
    <p:sldId id="280" r:id="rId13"/>
    <p:sldId id="283" r:id="rId14"/>
    <p:sldId id="285" r:id="rId15"/>
    <p:sldId id="284" r:id="rId16"/>
    <p:sldId id="286" r:id="rId17"/>
    <p:sldId id="259" r:id="rId18"/>
    <p:sldId id="287" r:id="rId19"/>
    <p:sldId id="289" r:id="rId20"/>
    <p:sldId id="290" r:id="rId21"/>
    <p:sldId id="288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F7F65-0E3E-4A5E-A706-0A4DF10EB6AD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4B66D-2B8C-40E2-A91A-203F77FF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8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9/30/2017 11:57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2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9/30/2017 10:38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733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9/30/2017 10:39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56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9/30/2017 10:42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9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9/30/2017 10:48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28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2745A-2C4B-462A-A6FF-95E2A723EE1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963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9/30/2017 10:52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87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you’re on Windows, we recommend Visual Studio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you’re on Mac, we recommend Visual Studio for Mac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you prefer a lightweight editor, we recommend Visual Studio Code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you want to use another text editor, all you need is the .NET Core SDK which includes a CLI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9/30/2017 10:52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74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9/30/2017 11:56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68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D60E-0B02-4056-A163-CB8218E2A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B560-36D1-4D15-BF19-29BDA77C8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D02A-90CB-407C-A00D-EB6AF9FF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66F9-3107-4951-B4E8-6862A5B83C9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771A2-60AA-4C0E-8E6B-82F91878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A79AE-DDA9-45BB-9E96-C925F433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593-2F69-4C23-AB8C-5D318AD4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3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EB67-0159-46C5-9710-28734B27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70558-BDDE-45F8-BAB3-E72657758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72CB-D99A-4245-A922-568142E6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66F9-3107-4951-B4E8-6862A5B83C9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95D7F-664D-4D18-9D74-41F64856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7EC83-0B2D-4437-8642-350545A0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593-2F69-4C23-AB8C-5D318AD4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6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003F5-7B3D-456A-B3C2-FD8942643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5190C-3E00-44B7-A46C-6E6EC9758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0F6D-A74B-40A2-A1D3-6BF4BED3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66F9-3107-4951-B4E8-6862A5B83C9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46D2F-D4DF-4AC0-8B1F-6765372C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C395-898C-4240-9119-D606AB6D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593-2F69-4C23-AB8C-5D318AD4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8147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9268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999715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814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87929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87929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574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0414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E39E-153C-420C-A33D-847C98BC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CFC2-04D8-46C4-AB3B-B67261AC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1593-419D-42DD-88C5-A2CB8411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66F9-3107-4951-B4E8-6862A5B83C9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7A92B-1B08-4787-A0A1-CB18E417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7225D-6E1B-4B01-AC25-A437E8CE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593-2F69-4C23-AB8C-5D318AD4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6119-7982-4780-BE40-79544D87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DC87-1505-4875-B226-45A4724A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4774-ACA9-49E0-991F-8DE7F751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66F9-3107-4951-B4E8-6862A5B83C9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3219F-0D3E-4EEC-8D91-26035DA2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FBCE-29C4-4ABA-9678-69DFC814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593-2F69-4C23-AB8C-5D318AD4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9F1A-5725-4DD7-9F3F-E97F0A9A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AC50-75CD-4899-B590-67BE98132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EBEF6-96A7-4C32-B03E-B212E671B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C2CA0-504A-4BCD-8CE0-F7EBC28E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66F9-3107-4951-B4E8-6862A5B83C9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E546A-1733-4C21-80CE-01A7AD0F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64709-EDBD-4B4F-9FA2-6F19EEFC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593-2F69-4C23-AB8C-5D318AD4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A587-8E48-469A-A04D-E617D454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D0146-2D1C-4893-9121-03FE91D0E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BDE9E-8B19-47C5-B766-84B36EE93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397DA-AA6F-4B5E-BE95-49DCE99BC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4A222-C817-4F04-B174-202D55089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C6EB0-0537-4BA4-9819-B5B34BF2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66F9-3107-4951-B4E8-6862A5B83C9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6848A-B786-4496-AF91-17AED83F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933EF-374A-4EE1-8277-2567EC0A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593-2F69-4C23-AB8C-5D318AD4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3C96-4F11-4947-A145-E43A1A8D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6FAE0-9057-4904-A41B-729A99A6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66F9-3107-4951-B4E8-6862A5B83C9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E198C-5C19-4C93-9290-E71CAB48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C7F17-7C32-46DC-931A-CE115108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593-2F69-4C23-AB8C-5D318AD4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7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CB76E-8F86-4C2B-AF86-4A2223B7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66F9-3107-4951-B4E8-6862A5B83C9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874D1-22B9-48AE-BA03-3AEC23BF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AD70D-7033-4D48-BE4A-7DF83E9C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593-2F69-4C23-AB8C-5D318AD4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E0CD-CD23-4512-AD36-A7D948B9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A4B1-BAEF-4D7F-941C-53AC5E35E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DB9E6-5682-446D-A49B-A8C8833B4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E80B-A5E0-45A0-B4B0-4F41E6A3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66F9-3107-4951-B4E8-6862A5B83C9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D26B2-4BB2-4CB8-B6B3-223468BA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7EFFB-578F-400E-A325-F595F101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593-2F69-4C23-AB8C-5D318AD4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54D8-DB26-46E4-8929-A93AFB9F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DD256-78D0-45D6-9FF1-D10638E32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543A-60A6-426E-9A1F-165C3BEAF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03CBD-F30E-4D3F-A2B2-C71135C4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66F9-3107-4951-B4E8-6862A5B83C9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B2881-4E5E-4F8D-8EAE-0F8BC506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95FFB-8BEF-4CD5-80CE-6F28078A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593-2F69-4C23-AB8C-5D318AD4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3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9FE8D-75FE-4B1D-9FB2-A01D2460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F2E3-C93B-4B5F-A623-106D097D9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83A9-83D6-4884-ADEF-61BE323AD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66F9-3107-4951-B4E8-6862A5B83C98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2DBAF-6A8E-4289-810C-49F70E5CA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F351B-1119-41FC-89A0-1F0BAE63E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A8593-2F69-4C23-AB8C-5D318AD4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svg"/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microsoft.com/office/2007/relationships/hdphoto" Target="../media/hdphoto2.wdp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75" y="2392706"/>
            <a:ext cx="11653523" cy="11621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Introducing </a:t>
            </a:r>
            <a:r>
              <a:rPr lang="en-US" dirty="0" err="1">
                <a:solidFill>
                  <a:schemeClr val="tx1"/>
                </a:solidFill>
              </a:rPr>
              <a:t>.Net</a:t>
            </a:r>
            <a:r>
              <a:rPr lang="en-US" dirty="0">
                <a:solidFill>
                  <a:schemeClr val="tx1"/>
                </a:solidFill>
              </a:rPr>
              <a:t> Core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C637971-E87B-432E-8E9D-8F6339C0D2E4}"/>
              </a:ext>
            </a:extLst>
          </p:cNvPr>
          <p:cNvSpPr txBox="1">
            <a:spLocks/>
          </p:cNvSpPr>
          <p:nvPr/>
        </p:nvSpPr>
        <p:spPr>
          <a:xfrm>
            <a:off x="8725667" y="5509939"/>
            <a:ext cx="4416175" cy="1348061"/>
          </a:xfrm>
          <a:prstGeom prst="rect">
            <a:avLst/>
          </a:prstGeom>
          <a:noFill/>
        </p:spPr>
        <p:txBody>
          <a:bodyPr vert="horz" wrap="square" lIns="91440" tIns="91440" rIns="91440" bIns="9144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58" kern="12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Yaya David</a:t>
            </a:r>
          </a:p>
          <a:p>
            <a:r>
              <a:rPr lang="en-US" sz="2800" dirty="0">
                <a:solidFill>
                  <a:schemeClr val="tx1"/>
                </a:solidFill>
              </a:rPr>
              <a:t>Snr Software Engineer</a:t>
            </a:r>
          </a:p>
          <a:p>
            <a:r>
              <a:rPr lang="en-US" sz="2800" dirty="0">
                <a:solidFill>
                  <a:schemeClr val="tx1"/>
                </a:solidFill>
              </a:rPr>
              <a:t>Twitter:@</a:t>
            </a:r>
            <a:r>
              <a:rPr lang="en-US" sz="2800" dirty="0" err="1">
                <a:solidFill>
                  <a:schemeClr val="tx1"/>
                </a:solidFill>
              </a:rPr>
              <a:t>yayadavid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24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E344F5-722B-4AF8-8594-DB5941A75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480" y="744279"/>
            <a:ext cx="9750154" cy="54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97B314-0759-4690-BB5C-B0AE9F87F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14362"/>
            <a:ext cx="111252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Developer Experiences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49237D-7878-4171-BF6B-EAF99D174F25}"/>
              </a:ext>
            </a:extLst>
          </p:cNvPr>
          <p:cNvGrpSpPr/>
          <p:nvPr/>
        </p:nvGrpSpPr>
        <p:grpSpPr>
          <a:xfrm>
            <a:off x="627868" y="1367245"/>
            <a:ext cx="10936265" cy="5034588"/>
            <a:chOff x="457578" y="1394165"/>
            <a:chExt cx="11155560" cy="513554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9BDC373-EE6D-4C33-BEC8-3D050314AC9F}"/>
                </a:ext>
              </a:extLst>
            </p:cNvPr>
            <p:cNvGrpSpPr/>
            <p:nvPr/>
          </p:nvGrpSpPr>
          <p:grpSpPr>
            <a:xfrm>
              <a:off x="457580" y="1394165"/>
              <a:ext cx="11155558" cy="966810"/>
              <a:chOff x="457580" y="1394165"/>
              <a:chExt cx="11155558" cy="9668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FF6C62-E644-4593-A58C-3D8248177BBC}"/>
                  </a:ext>
                </a:extLst>
              </p:cNvPr>
              <p:cNvSpPr/>
              <p:nvPr/>
            </p:nvSpPr>
            <p:spPr bwMode="auto">
              <a:xfrm>
                <a:off x="457580" y="1394165"/>
                <a:ext cx="11155558" cy="9668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26" name="Picture 2" descr="https://upload.wikimedia.org/wikipedia/commons/thumb/8/83/Windows_logo_and_wordmark_-_2012.svg/489px-Windows_logo_and_wordmark_-_2012.svg.png">
                <a:extLst>
                  <a:ext uri="{FF2B5EF4-FFF2-40B4-BE49-F238E27FC236}">
                    <a16:creationId xmlns:a16="http://schemas.microsoft.com/office/drawing/2014/main" id="{B179FDF9-0CD9-4382-9251-6FEFF27E6F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265" y="1564220"/>
                <a:ext cx="3113883" cy="626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Image result for visual studio 2017 logo">
                <a:extLst>
                  <a:ext uri="{FF2B5EF4-FFF2-40B4-BE49-F238E27FC236}">
                    <a16:creationId xmlns:a16="http://schemas.microsoft.com/office/drawing/2014/main" id="{B40B1DA0-E26E-4CDC-9ECD-AAD4F3F84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554" y="1636431"/>
                <a:ext cx="3121348" cy="482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900B53D-2F4E-4271-8593-ED13689E0496}"/>
                </a:ext>
              </a:extLst>
            </p:cNvPr>
            <p:cNvGrpSpPr/>
            <p:nvPr/>
          </p:nvGrpSpPr>
          <p:grpSpPr>
            <a:xfrm>
              <a:off x="457580" y="2783742"/>
              <a:ext cx="11155558" cy="966810"/>
              <a:chOff x="457580" y="2399994"/>
              <a:chExt cx="11155558" cy="96681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61F52F-1303-479E-8979-7E35D3AB1723}"/>
                  </a:ext>
                </a:extLst>
              </p:cNvPr>
              <p:cNvSpPr/>
              <p:nvPr/>
            </p:nvSpPr>
            <p:spPr bwMode="auto">
              <a:xfrm>
                <a:off x="457580" y="2399994"/>
                <a:ext cx="11155558" cy="9668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30" name="Picture 6" descr="MacOS wordmark (2017).svg">
                <a:extLst>
                  <a:ext uri="{FF2B5EF4-FFF2-40B4-BE49-F238E27FC236}">
                    <a16:creationId xmlns:a16="http://schemas.microsoft.com/office/drawing/2014/main" id="{C468C57E-44A5-4313-B56A-2473E5DB20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265" y="2542291"/>
                <a:ext cx="2601924" cy="614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Visual Studio for Mac">
                <a:extLst>
                  <a:ext uri="{FF2B5EF4-FFF2-40B4-BE49-F238E27FC236}">
                    <a16:creationId xmlns:a16="http://schemas.microsoft.com/office/drawing/2014/main" id="{D7109BCF-706E-4CD3-B4CE-98C81528E0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2387" y="2542291"/>
                <a:ext cx="907539" cy="6806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A03629-A401-4BBD-8F62-DDDA0D393EA5}"/>
                  </a:ext>
                </a:extLst>
              </p:cNvPr>
              <p:cNvSpPr txBox="1"/>
              <p:nvPr/>
            </p:nvSpPr>
            <p:spPr>
              <a:xfrm>
                <a:off x="7038230" y="2513286"/>
                <a:ext cx="4002955" cy="738655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3137" b="1" dirty="0">
                    <a:solidFill>
                      <a:srgbClr val="865FC5"/>
                    </a:solidFill>
                  </a:rPr>
                  <a:t>Visual Studio for Mac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7F0EB2-BAF6-40E1-92A7-C8E061AC4123}"/>
                </a:ext>
              </a:extLst>
            </p:cNvPr>
            <p:cNvGrpSpPr/>
            <p:nvPr/>
          </p:nvGrpSpPr>
          <p:grpSpPr>
            <a:xfrm>
              <a:off x="457578" y="4173319"/>
              <a:ext cx="11155559" cy="966810"/>
              <a:chOff x="457578" y="3408942"/>
              <a:chExt cx="11155559" cy="96681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0C7E5F-3E52-40BE-AF27-012522899C57}"/>
                  </a:ext>
                </a:extLst>
              </p:cNvPr>
              <p:cNvSpPr/>
              <p:nvPr/>
            </p:nvSpPr>
            <p:spPr bwMode="auto">
              <a:xfrm>
                <a:off x="457578" y="3408942"/>
                <a:ext cx="11155559" cy="9668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060" name="Picture 12" descr="Image result for windows logo svg">
                <a:extLst>
                  <a:ext uri="{FF2B5EF4-FFF2-40B4-BE49-F238E27FC236}">
                    <a16:creationId xmlns:a16="http://schemas.microsoft.com/office/drawing/2014/main" id="{180FC61B-F327-4A81-B17A-88E51B1F4D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700" y="3461728"/>
                <a:ext cx="771493" cy="771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6" descr="MacOS wordmark (2017).svg">
                <a:extLst>
                  <a:ext uri="{FF2B5EF4-FFF2-40B4-BE49-F238E27FC236}">
                    <a16:creationId xmlns:a16="http://schemas.microsoft.com/office/drawing/2014/main" id="{F1440572-AD31-4CFA-992A-CEC2BBD12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0005" y="3689615"/>
                <a:ext cx="1335932" cy="315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Related image">
                <a:extLst>
                  <a:ext uri="{FF2B5EF4-FFF2-40B4-BE49-F238E27FC236}">
                    <a16:creationId xmlns:a16="http://schemas.microsoft.com/office/drawing/2014/main" id="{2B6EBAC1-EFC6-408C-8E6A-5991990CDF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750" y="3414355"/>
                <a:ext cx="735347" cy="866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8" name="Picture 20" descr="https://pbs.twimg.com/profile_images/676630166190166017/UYxw-HcD.png">
                <a:extLst>
                  <a:ext uri="{FF2B5EF4-FFF2-40B4-BE49-F238E27FC236}">
                    <a16:creationId xmlns:a16="http://schemas.microsoft.com/office/drawing/2014/main" id="{B0CCD297-FE33-402D-8538-AFDE208252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7428" y="3534585"/>
                <a:ext cx="657239" cy="657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DAC3-B41E-4847-980E-773BEF153452}"/>
                  </a:ext>
                </a:extLst>
              </p:cNvPr>
              <p:cNvSpPr txBox="1"/>
              <p:nvPr/>
            </p:nvSpPr>
            <p:spPr>
              <a:xfrm>
                <a:off x="7058411" y="3497262"/>
                <a:ext cx="3552963" cy="738655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3137" b="1" dirty="0">
                    <a:solidFill>
                      <a:srgbClr val="007ACC"/>
                    </a:solidFill>
                  </a:rPr>
                  <a:t>Visual Studio Code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9625B40-2D75-4D73-8680-FE5C69B4407E}"/>
                </a:ext>
              </a:extLst>
            </p:cNvPr>
            <p:cNvGrpSpPr/>
            <p:nvPr/>
          </p:nvGrpSpPr>
          <p:grpSpPr>
            <a:xfrm>
              <a:off x="457579" y="5562897"/>
              <a:ext cx="11155558" cy="966810"/>
              <a:chOff x="457579" y="4420663"/>
              <a:chExt cx="11155558" cy="9668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122678-96AF-459B-AE12-B3644EE38C30}"/>
                  </a:ext>
                </a:extLst>
              </p:cNvPr>
              <p:cNvSpPr/>
              <p:nvPr/>
            </p:nvSpPr>
            <p:spPr bwMode="auto">
              <a:xfrm>
                <a:off x="457579" y="4420663"/>
                <a:ext cx="11155558" cy="9668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5" name="Graphic 14" descr="Tools">
                <a:extLst>
                  <a:ext uri="{FF2B5EF4-FFF2-40B4-BE49-F238E27FC236}">
                    <a16:creationId xmlns:a16="http://schemas.microsoft.com/office/drawing/2014/main" id="{ED817ACE-F269-4412-B202-397D9A782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90265" y="442853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030A9A-F993-4FC5-9E3A-05CE10BD148B}"/>
                  </a:ext>
                </a:extLst>
              </p:cNvPr>
              <p:cNvSpPr txBox="1"/>
              <p:nvPr/>
            </p:nvSpPr>
            <p:spPr>
              <a:xfrm>
                <a:off x="1670005" y="4656425"/>
                <a:ext cx="2642970" cy="683257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745" b="1" dirty="0">
                    <a:solidFill>
                      <a:schemeClr val="accent6"/>
                    </a:solidFill>
                  </a:rPr>
                  <a:t>BYO Text Editor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50D314-2F46-4962-830C-88B21D8482EA}"/>
                  </a:ext>
                </a:extLst>
              </p:cNvPr>
              <p:cNvSpPr txBox="1"/>
              <p:nvPr/>
            </p:nvSpPr>
            <p:spPr>
              <a:xfrm>
                <a:off x="6235596" y="4551339"/>
                <a:ext cx="4554522" cy="683257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745" b="1" dirty="0">
                    <a:solidFill>
                      <a:schemeClr val="accent6"/>
                    </a:solidFill>
                  </a:rPr>
                  <a:t>.NET Core SDK (includes CLI)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077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D95A-03F1-4227-98E1-C02F55EA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 - Docker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872475-720D-4502-BDC7-22B75F461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20456"/>
            <a:ext cx="9667334" cy="46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6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FA9E-671E-46CC-836F-1EAFE212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C739DF-81F8-4D7C-8532-7812F2791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7011"/>
            <a:ext cx="90056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4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B03E-BB24-49B8-81B3-4A308AFA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E8F7C5-9326-4E9F-A695-21CD39972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99747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8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BFC4-C1DE-4FCE-A515-BEF53E32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95C3AA-FF69-4923-9B3E-EBA347C19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57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6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477B-3E25-4702-ABE5-FC96DF29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www.nuget.org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20C0C-058B-44CB-BA0E-FB0F8D22F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108" y="1418662"/>
            <a:ext cx="8325292" cy="50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2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DF0E-E333-4954-A39A-6A4FFB70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D308CF-9792-4177-9DE5-AD38ABF87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704" y="1783094"/>
            <a:ext cx="87252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7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CBA2-2C22-4BBF-9567-9A36A72B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D7F49-BEAD-4EC5-BC4F-0D2E7B23C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8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82849" y="1493870"/>
            <a:ext cx="7529951" cy="1001731"/>
          </a:xfrm>
        </p:spPr>
        <p:txBody>
          <a:bodyPr/>
          <a:lstStyle/>
          <a:p>
            <a:r>
              <a:rPr lang="en-US" sz="3529" dirty="0"/>
              <a:t>Cross-platform</a:t>
            </a:r>
          </a:p>
          <a:p>
            <a:pPr lvl="1"/>
            <a:r>
              <a:rPr lang="en-US" dirty="0"/>
              <a:t>Windows, Linux and </a:t>
            </a:r>
            <a:r>
              <a:rPr lang="en-US" dirty="0" err="1"/>
              <a:t>macOS</a:t>
            </a:r>
            <a:endParaRPr lang="en-US" sz="1765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151" y="1546528"/>
            <a:ext cx="896415" cy="8964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151" y="2711868"/>
            <a:ext cx="896415" cy="896415"/>
          </a:xfrm>
          <a:prstGeom prst="rect">
            <a:avLst/>
          </a:prstGeom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1882849" y="2659210"/>
            <a:ext cx="7529951" cy="1001731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29" dirty="0"/>
              <a:t>Fast</a:t>
            </a:r>
          </a:p>
          <a:p>
            <a:pPr lvl="1"/>
            <a:r>
              <a:rPr lang="en-US" sz="1961" dirty="0"/>
              <a:t>8x faster than </a:t>
            </a:r>
            <a:r>
              <a:rPr lang="en-US" sz="1961" dirty="0" err="1"/>
              <a:t>Node.js</a:t>
            </a:r>
            <a:r>
              <a:rPr lang="en-US" sz="1961" dirty="0"/>
              <a:t> in </a:t>
            </a:r>
            <a:r>
              <a:rPr lang="en-US" sz="1961" dirty="0" err="1"/>
              <a:t>TechEmpower</a:t>
            </a:r>
            <a:r>
              <a:rPr lang="en-US" sz="1961" dirty="0"/>
              <a:t> benchmark</a:t>
            </a:r>
            <a:endParaRPr lang="en-US" sz="176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151" y="3877208"/>
            <a:ext cx="896415" cy="896415"/>
          </a:xfrm>
          <a:prstGeom prst="rect">
            <a:avLst/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1882850" y="3820917"/>
            <a:ext cx="9681282" cy="1001731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29" dirty="0"/>
              <a:t>Lightweight</a:t>
            </a:r>
          </a:p>
          <a:p>
            <a:pPr lvl="1"/>
            <a:r>
              <a:rPr lang="en-US" sz="1961" dirty="0"/>
              <a:t>No impact deployment and a modular development model perfect for containers</a:t>
            </a:r>
            <a:endParaRPr lang="en-US" sz="176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151" y="5042547"/>
            <a:ext cx="896415" cy="896415"/>
          </a:xfrm>
          <a:prstGeom prst="rect">
            <a:avLst/>
          </a:prstGeom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1882850" y="4989889"/>
            <a:ext cx="9681282" cy="1001731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29" dirty="0"/>
              <a:t>Open source</a:t>
            </a:r>
          </a:p>
          <a:p>
            <a:pPr lvl="1"/>
            <a:r>
              <a:rPr lang="en-US" sz="1961" dirty="0"/>
              <a:t>Runtime, libraries, compiler, languages and tools developed in the open in GitHub</a:t>
            </a:r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146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CBA2-2C22-4BBF-9567-9A36A72B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294726-A1FA-48CC-9EB9-E9D3EE429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949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02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EA3F9B-5A99-4CA8-9DBA-E3C285215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196" y="839972"/>
            <a:ext cx="9828085" cy="483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52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959817" y="5418998"/>
            <a:ext cx="9860674" cy="724246"/>
          </a:xfrm>
        </p:spPr>
        <p:txBody>
          <a:bodyPr/>
          <a:lstStyle/>
          <a:p>
            <a:pPr algn="r"/>
            <a:r>
              <a:rPr lang="en-US" dirty="0"/>
              <a:t>Twitter:@</a:t>
            </a:r>
            <a:r>
              <a:rPr lang="en-US" dirty="0" err="1"/>
              <a:t>yayadavid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5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0388" y="291994"/>
            <a:ext cx="8677794" cy="83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53" dirty="0" err="1"/>
              <a:t>TechEmpower</a:t>
            </a:r>
            <a:r>
              <a:rPr lang="en-US" sz="2353" dirty="0"/>
              <a:t> Framework Benchmarks – Round 14 </a:t>
            </a:r>
            <a:r>
              <a:rPr lang="mr-IN" sz="2353" dirty="0"/>
              <a:t>–</a:t>
            </a:r>
            <a:r>
              <a:rPr lang="en-US" sz="2353" dirty="0"/>
              <a:t> </a:t>
            </a:r>
            <a:r>
              <a:rPr lang="en-US" sz="2353" dirty="0" err="1"/>
              <a:t>PlainText</a:t>
            </a:r>
            <a:endParaRPr lang="en-US" sz="2353" dirty="0"/>
          </a:p>
          <a:p>
            <a:pPr algn="ctr"/>
            <a:r>
              <a:rPr lang="en-US" sz="2353" b="1" dirty="0"/>
              <a:t>https://</a:t>
            </a:r>
            <a:r>
              <a:rPr lang="en-US" sz="2353" b="1" dirty="0" err="1"/>
              <a:t>techempower.com</a:t>
            </a:r>
            <a:r>
              <a:rPr lang="en-US" sz="2353" b="1" dirty="0"/>
              <a:t>/benchmarks/</a:t>
            </a:r>
          </a:p>
        </p:txBody>
      </p:sp>
      <p:pic>
        <p:nvPicPr>
          <p:cNvPr id="6" name="Picture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E7B77187-D59D-4960-A700-014EC29E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67246"/>
            <a:ext cx="12192000" cy="477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999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44" y="1233759"/>
            <a:ext cx="11653523" cy="3117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50% of .NET Core contributions are from the community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E12671-373F-47B2-A3BB-B44CD721A1AA}"/>
              </a:ext>
            </a:extLst>
          </p:cNvPr>
          <p:cNvSpPr txBox="1">
            <a:spLocks/>
          </p:cNvSpPr>
          <p:nvPr/>
        </p:nvSpPr>
        <p:spPr>
          <a:xfrm>
            <a:off x="325946" y="3740800"/>
            <a:ext cx="11653523" cy="2400657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58" kern="12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Google  Cloud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Samsung  </a:t>
            </a:r>
            <a:r>
              <a:rPr lang="en-US" sz="4000" dirty="0" err="1">
                <a:solidFill>
                  <a:schemeClr val="tx1"/>
                </a:solidFill>
              </a:rPr>
              <a:t>Tizen</a:t>
            </a:r>
            <a:endParaRPr lang="en-US" sz="4000" dirty="0">
              <a:solidFill>
                <a:schemeClr val="tx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RedHat + Other Linux Distros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774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2" y="1311527"/>
            <a:ext cx="11967546" cy="536426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Open Source Contributions as of 2017</a:t>
            </a:r>
          </a:p>
        </p:txBody>
      </p:sp>
    </p:spTree>
    <p:extLst>
      <p:ext uri="{BB962C8B-B14F-4D97-AF65-F5344CB8AC3E}">
        <p14:creationId xmlns:p14="http://schemas.microsoft.com/office/powerpoint/2010/main" val="14111408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578" y="1488162"/>
            <a:ext cx="2202283" cy="18405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5" y="1462"/>
            <a:ext cx="3812095" cy="6855082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042">
              <a:defRPr/>
            </a:pPr>
            <a:endParaRPr lang="en-GB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692" y="1715456"/>
            <a:ext cx="3232820" cy="2463102"/>
          </a:xfrm>
        </p:spPr>
        <p:txBody>
          <a:bodyPr>
            <a:normAutofit/>
          </a:bodyPr>
          <a:lstStyle/>
          <a:p>
            <a:r>
              <a:rPr lang="en-US" sz="5397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Steering Group</a:t>
            </a:r>
            <a:endParaRPr lang="en-GB" sz="5397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64531" y="397737"/>
            <a:ext cx="7825741" cy="146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The following companies are helping to drive the future of .NET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02" y="396306"/>
            <a:ext cx="2541396" cy="9243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676" y="3812852"/>
            <a:ext cx="2443010" cy="8890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065" y="1862163"/>
            <a:ext cx="4466137" cy="1379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24" y="3328756"/>
            <a:ext cx="5048927" cy="1857215"/>
          </a:xfrm>
          <a:prstGeom prst="rect">
            <a:avLst/>
          </a:prstGeom>
        </p:spPr>
      </p:pic>
      <p:pic>
        <p:nvPicPr>
          <p:cNvPr id="1028" name="Picture 4" descr="http://logok.org/wp-content/uploads/2014/07/Samsung-logo-2015-Nob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4" t="38975" r="4216" b="38535"/>
          <a:stretch/>
        </p:blipFill>
        <p:spPr bwMode="auto">
          <a:xfrm>
            <a:off x="4285066" y="5357464"/>
            <a:ext cx="3784172" cy="6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61148" y="5307554"/>
            <a:ext cx="2590065" cy="87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1" y="1189494"/>
            <a:ext cx="5378548" cy="3590543"/>
          </a:xfrm>
        </p:spPr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b="1" dirty="0"/>
              <a:t>Windows 7</a:t>
            </a:r>
            <a:r>
              <a:rPr lang="en-US" dirty="0"/>
              <a:t> SP1+, 8.1</a:t>
            </a:r>
          </a:p>
          <a:p>
            <a:pPr lvl="1"/>
            <a:r>
              <a:rPr lang="en-US" b="1" dirty="0"/>
              <a:t>Windows 10</a:t>
            </a:r>
            <a:r>
              <a:rPr lang="en-US" dirty="0"/>
              <a:t> Client</a:t>
            </a:r>
          </a:p>
          <a:p>
            <a:pPr lvl="1"/>
            <a:r>
              <a:rPr lang="en-US" b="1" dirty="0"/>
              <a:t>Server 2008</a:t>
            </a:r>
            <a:r>
              <a:rPr lang="en-US" dirty="0"/>
              <a:t> R2 SP1+</a:t>
            </a:r>
          </a:p>
          <a:p>
            <a:pPr lvl="1"/>
            <a:r>
              <a:rPr lang="en-US" b="1" dirty="0"/>
              <a:t>Server 2016 </a:t>
            </a:r>
            <a:r>
              <a:rPr lang="en-US" dirty="0"/>
              <a:t>(incl. Nano)</a:t>
            </a:r>
          </a:p>
          <a:p>
            <a:r>
              <a:rPr lang="en-US" dirty="0" err="1"/>
              <a:t>macOS</a:t>
            </a:r>
            <a:endParaRPr lang="en-US" dirty="0"/>
          </a:p>
          <a:p>
            <a:pPr lvl="1"/>
            <a:r>
              <a:rPr lang="en-US" b="1" dirty="0"/>
              <a:t>Sierra</a:t>
            </a:r>
            <a:r>
              <a:rPr lang="en-US" dirty="0"/>
              <a:t> (10.12)</a:t>
            </a:r>
          </a:p>
          <a:p>
            <a:pPr lvl="1"/>
            <a:r>
              <a:rPr lang="en-US" b="1" dirty="0"/>
              <a:t>High Sierra </a:t>
            </a:r>
            <a:r>
              <a:rPr lang="en-US" dirty="0"/>
              <a:t>(10.13)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494"/>
            <a:ext cx="5378548" cy="4598309"/>
          </a:xfrm>
        </p:spPr>
        <p:txBody>
          <a:bodyPr/>
          <a:lstStyle/>
          <a:p>
            <a:r>
              <a:rPr lang="en-US" dirty="0"/>
              <a:t>Linux</a:t>
            </a:r>
          </a:p>
          <a:p>
            <a:pPr lvl="1"/>
            <a:r>
              <a:rPr lang="en-US" b="1" dirty="0"/>
              <a:t>RHEL </a:t>
            </a:r>
            <a:r>
              <a:rPr lang="en-US" dirty="0"/>
              <a:t>7</a:t>
            </a:r>
          </a:p>
          <a:p>
            <a:pPr lvl="1"/>
            <a:r>
              <a:rPr lang="en-US" b="1" dirty="0"/>
              <a:t>Fedora </a:t>
            </a:r>
            <a:r>
              <a:rPr lang="en-US" dirty="0"/>
              <a:t>25, 26</a:t>
            </a:r>
          </a:p>
          <a:p>
            <a:pPr lvl="1"/>
            <a:r>
              <a:rPr lang="en-US" b="1" dirty="0"/>
              <a:t>Centos </a:t>
            </a:r>
            <a:r>
              <a:rPr lang="en-US" dirty="0"/>
              <a:t>7</a:t>
            </a:r>
          </a:p>
          <a:p>
            <a:pPr lvl="1"/>
            <a:r>
              <a:rPr lang="en-US" b="1" dirty="0"/>
              <a:t>Debian </a:t>
            </a:r>
            <a:r>
              <a:rPr lang="en-US" dirty="0"/>
              <a:t>8.7+</a:t>
            </a:r>
          </a:p>
          <a:p>
            <a:pPr lvl="1"/>
            <a:r>
              <a:rPr lang="en-US" b="1" dirty="0"/>
              <a:t>Ubuntu </a:t>
            </a:r>
            <a:r>
              <a:rPr lang="en-US" dirty="0"/>
              <a:t>14.04, 16.04, 17.04</a:t>
            </a:r>
          </a:p>
          <a:p>
            <a:pPr lvl="1"/>
            <a:r>
              <a:rPr lang="en-US" b="1" dirty="0"/>
              <a:t>Linux Mint </a:t>
            </a:r>
            <a:r>
              <a:rPr lang="en-US" dirty="0"/>
              <a:t>17, 18</a:t>
            </a:r>
          </a:p>
          <a:p>
            <a:pPr lvl="1"/>
            <a:r>
              <a:rPr lang="en-US" b="1" dirty="0"/>
              <a:t>openSUSE</a:t>
            </a:r>
            <a:r>
              <a:rPr lang="en-US" dirty="0"/>
              <a:t> 42.2+</a:t>
            </a:r>
          </a:p>
          <a:p>
            <a:pPr lvl="1"/>
            <a:r>
              <a:rPr lang="en-US" b="1" dirty="0"/>
              <a:t>Oracle Linux</a:t>
            </a:r>
            <a:r>
              <a:rPr lang="en-US" dirty="0"/>
              <a:t> 7</a:t>
            </a:r>
          </a:p>
          <a:p>
            <a:pPr lvl="1"/>
            <a:r>
              <a:rPr lang="en-US" b="1" dirty="0"/>
              <a:t>SUSE Enterprise Linux </a:t>
            </a:r>
            <a:r>
              <a:rPr lang="en-US" dirty="0"/>
              <a:t>12 SP2+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874485-7476-437B-B95D-1B869F6E56E5}"/>
              </a:ext>
            </a:extLst>
          </p:cNvPr>
          <p:cNvSpPr/>
          <p:nvPr/>
        </p:nvSpPr>
        <p:spPr>
          <a:xfrm>
            <a:off x="269241" y="6028603"/>
            <a:ext cx="10112358" cy="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 dirty="0"/>
              <a:t>https://github.com/dotnet/core/blob/master/release-notes/2.0/2.0-supported-os.md</a:t>
            </a:r>
          </a:p>
        </p:txBody>
      </p:sp>
    </p:spTree>
    <p:extLst>
      <p:ext uri="{BB962C8B-B14F-4D97-AF65-F5344CB8AC3E}">
        <p14:creationId xmlns:p14="http://schemas.microsoft.com/office/powerpoint/2010/main" val="1891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C144FF-495E-4749-876E-9AEE4DF22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956" y="1244009"/>
            <a:ext cx="9916850" cy="493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555E-FEFA-4A05-9D7E-B7B6AE69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err="1"/>
              <a:t>NetStandard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B29E82-36C8-4610-AD79-242F9C842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852" y="1531088"/>
            <a:ext cx="9239624" cy="463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3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5531</TotalTime>
  <Words>569</Words>
  <Application>Microsoft Office PowerPoint</Application>
  <PresentationFormat>Widescreen</PresentationFormat>
  <Paragraphs>94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Mangal</vt:lpstr>
      <vt:lpstr>Segoe UI</vt:lpstr>
      <vt:lpstr>Segoe UI Light</vt:lpstr>
      <vt:lpstr>Office Theme</vt:lpstr>
      <vt:lpstr>Introducing .Net Core</vt:lpstr>
      <vt:lpstr>.NET Core</vt:lpstr>
      <vt:lpstr>PowerPoint Presentation</vt:lpstr>
      <vt:lpstr>50% of .NET Core contributions are from the community </vt:lpstr>
      <vt:lpstr>.NET Open Source Contributions as of 2017</vt:lpstr>
      <vt:lpstr>Technical Steering Group</vt:lpstr>
      <vt:lpstr>Supported OSes</vt:lpstr>
      <vt:lpstr>PowerPoint Presentation</vt:lpstr>
      <vt:lpstr>NetStandard</vt:lpstr>
      <vt:lpstr>PowerPoint Presentation</vt:lpstr>
      <vt:lpstr>PowerPoint Presentation</vt:lpstr>
      <vt:lpstr>Developer Experiences</vt:lpstr>
      <vt:lpstr>Containerization  - Docker</vt:lpstr>
      <vt:lpstr>Docker</vt:lpstr>
      <vt:lpstr>Docker</vt:lpstr>
      <vt:lpstr>Docker</vt:lpstr>
      <vt:lpstr>www.nuget.org</vt:lpstr>
      <vt:lpstr>ASP.Net Core</vt:lpstr>
      <vt:lpstr>ASP.Net Core</vt:lpstr>
      <vt:lpstr>ASP.Net Core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rabiu yaya</dc:creator>
  <cp:lastModifiedBy>rabiu yaya</cp:lastModifiedBy>
  <cp:revision>28</cp:revision>
  <dcterms:created xsi:type="dcterms:W3CDTF">2017-09-30T01:33:47Z</dcterms:created>
  <dcterms:modified xsi:type="dcterms:W3CDTF">2017-10-03T21:45:04Z</dcterms:modified>
</cp:coreProperties>
</file>