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mailto:info@codemag.com" TargetMode="External"/><Relationship Id="rId8" Type="http://schemas.openxmlformats.org/officeDocument/2006/relationships/hyperlink" Target="http://www.facebook.com/codemag" TargetMode="External"/><Relationship Id="rId9" Type="http://schemas.openxmlformats.org/officeDocument/2006/relationships/hyperlink" Target="http://www.twitter.com/codemagazine" TargetMode="Externa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0"/>
            <a:ext cx="12192001" cy="3581400"/>
          </a:xfrm>
          <a:prstGeom prst="rect">
            <a:avLst/>
          </a:prstGeom>
          <a:gradFill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711198" y="592667"/>
            <a:ext cx="10854268" cy="267546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1524000" y="3860800"/>
            <a:ext cx="9144000" cy="1595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SzTx/>
              <a:buFontTx/>
              <a:buNone/>
              <a:defRPr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457200" algn="ctr">
              <a:lnSpc>
                <a:spcPct val="120000"/>
              </a:lnSpc>
              <a:buSzTx/>
              <a:buFontTx/>
              <a:buNone/>
              <a:defRPr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914400" algn="ctr">
              <a:lnSpc>
                <a:spcPct val="120000"/>
              </a:lnSpc>
              <a:buSzTx/>
              <a:buFontTx/>
              <a:buNone/>
              <a:defRPr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1371600" algn="ctr">
              <a:lnSpc>
                <a:spcPct val="120000"/>
              </a:lnSpc>
              <a:buSzTx/>
              <a:buFontTx/>
              <a:buNone/>
              <a:defRPr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1828800" algn="ctr">
              <a:lnSpc>
                <a:spcPct val="120000"/>
              </a:lnSpc>
              <a:buSzTx/>
              <a:buFontTx/>
              <a:buNone/>
              <a:defRPr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/>
          <p:nvPr>
            <p:ph type="title"/>
          </p:nvPr>
        </p:nvSpPr>
        <p:spPr>
          <a:xfrm>
            <a:off x="606175" y="2816938"/>
            <a:ext cx="11034447" cy="2387601"/>
          </a:xfrm>
          <a:prstGeom prst="rect">
            <a:avLst/>
          </a:prstGeom>
        </p:spPr>
        <p:txBody>
          <a:bodyPr anchor="b"/>
          <a:lstStyle>
            <a:lvl1pPr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/>
          <p:nvPr>
            <p:ph type="body" sz="quarter" idx="1"/>
          </p:nvPr>
        </p:nvSpPr>
        <p:spPr>
          <a:xfrm>
            <a:off x="831850" y="4690533"/>
            <a:ext cx="10515600" cy="139911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0962" y="6099326"/>
            <a:ext cx="1312985" cy="596126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Rectangle 3"/>
          <p:cNvSpPr/>
          <p:nvPr/>
        </p:nvSpPr>
        <p:spPr>
          <a:xfrm>
            <a:off x="0" y="0"/>
            <a:ext cx="12192001" cy="3581400"/>
          </a:xfrm>
          <a:prstGeom prst="rect">
            <a:avLst/>
          </a:prstGeom>
          <a:gradFill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Title Text"/>
          <p:cNvSpPr/>
          <p:nvPr>
            <p:ph type="title"/>
          </p:nvPr>
        </p:nvSpPr>
        <p:spPr>
          <a:xfrm>
            <a:off x="1" y="263612"/>
            <a:ext cx="12191998" cy="167228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Title 1"/>
          <p:cNvSpPr/>
          <p:nvPr/>
        </p:nvSpPr>
        <p:spPr>
          <a:xfrm>
            <a:off x="-1" y="2017241"/>
            <a:ext cx="12192001" cy="922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Contact us with Questions!</a:t>
            </a:r>
          </a:p>
        </p:txBody>
      </p:sp>
      <p:sp>
        <p:nvSpPr>
          <p:cNvPr id="44" name="Rectangle 5"/>
          <p:cNvSpPr/>
          <p:nvPr/>
        </p:nvSpPr>
        <p:spPr>
          <a:xfrm>
            <a:off x="-1" y="5535826"/>
            <a:ext cx="12192001" cy="1322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9" name="Group 6"/>
          <p:cNvGrpSpPr/>
          <p:nvPr/>
        </p:nvGrpSpPr>
        <p:grpSpPr>
          <a:xfrm>
            <a:off x="3200398" y="6177348"/>
            <a:ext cx="5791202" cy="413005"/>
            <a:chOff x="0" y="0"/>
            <a:chExt cx="5791200" cy="413004"/>
          </a:xfrm>
        </p:grpSpPr>
        <p:pic>
          <p:nvPicPr>
            <p:cNvPr id="45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1138783" cy="41148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39700" dir="2700000">
                <a:srgbClr val="333333">
                  <a:alpha val="64999"/>
                </a:srgbClr>
              </a:outerShdw>
            </a:effectLst>
          </p:spPr>
        </p:pic>
        <p:pic>
          <p:nvPicPr>
            <p:cNvPr id="46" name="Picture 8" descr="Picture 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97394" y="0"/>
              <a:ext cx="1143001" cy="41300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39700" dir="2700000">
                <a:srgbClr val="333333">
                  <a:alpha val="64999"/>
                </a:srgbClr>
              </a:outerShdw>
            </a:effectLst>
          </p:spPr>
        </p:pic>
        <p:pic>
          <p:nvPicPr>
            <p:cNvPr id="47" name="Picture 9" descr="Picture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46587" y="0"/>
              <a:ext cx="1143001" cy="41300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39700" dir="2700000">
                <a:srgbClr val="333333">
                  <a:alpha val="64999"/>
                </a:srgbClr>
              </a:outerShdw>
            </a:effectLst>
          </p:spPr>
        </p:pic>
        <p:pic>
          <p:nvPicPr>
            <p:cNvPr id="48" name="Picture 10" descr="Picture 10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648200" y="0"/>
              <a:ext cx="1143001" cy="41300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39700" dir="2700000">
                <a:srgbClr val="333333">
                  <a:alpha val="64999"/>
                </a:srgbClr>
              </a:outerShdw>
            </a:effectLst>
          </p:spPr>
        </p:pic>
      </p:grpSp>
      <p:sp>
        <p:nvSpPr>
          <p:cNvPr id="50" name="Subtitle 2"/>
          <p:cNvSpPr/>
          <p:nvPr/>
        </p:nvSpPr>
        <p:spPr>
          <a:xfrm>
            <a:off x="7539680" y="3822358"/>
            <a:ext cx="3962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400"/>
              </a:spcBef>
              <a:defRPr sz="2000"/>
            </a:lvl1pPr>
          </a:lstStyle>
          <a:p>
            <a:pPr/>
            <a:r>
              <a:t>Presenter Contact:</a:t>
            </a:r>
          </a:p>
        </p:txBody>
      </p:sp>
      <p:sp>
        <p:nvSpPr>
          <p:cNvPr id="51" name="Subtitle 2"/>
          <p:cNvSpPr/>
          <p:nvPr/>
        </p:nvSpPr>
        <p:spPr>
          <a:xfrm>
            <a:off x="591064" y="3822358"/>
            <a:ext cx="3962401" cy="1611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>
                <a:latin typeface="Segoe UI"/>
                <a:ea typeface="Segoe UI"/>
                <a:cs typeface="Segoe UI"/>
                <a:sym typeface="Segoe UI"/>
              </a:defRPr>
            </a:pPr>
            <a:r>
              <a:t>CODE/EPS Contact</a:t>
            </a:r>
            <a:endParaRPr sz="2800"/>
          </a:p>
          <a:p>
            <a:pPr>
              <a:spcBef>
                <a:spcPts val="600"/>
              </a:spcBef>
              <a:defRPr sz="1600">
                <a:latin typeface="Segoe UI"/>
                <a:ea typeface="Segoe UI"/>
                <a:cs typeface="Segoe UI"/>
                <a:sym typeface="Segoe U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www.codemag.com</a:t>
            </a:r>
            <a:endParaRPr sz="2800"/>
          </a:p>
          <a:p>
            <a:pPr>
              <a:spcBef>
                <a:spcPts val="600"/>
              </a:spcBef>
              <a:defRPr sz="1600">
                <a:latin typeface="Segoe UI"/>
                <a:ea typeface="Segoe UI"/>
                <a:cs typeface="Segoe UI"/>
                <a:sym typeface="Segoe U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info@codemag.com</a:t>
            </a:r>
            <a:r>
              <a:t> </a:t>
            </a:r>
            <a:endParaRPr sz="2800"/>
          </a:p>
          <a:p>
            <a:pPr>
              <a:spcBef>
                <a:spcPts val="300"/>
              </a:spcBef>
              <a:defRPr sz="1600">
                <a:latin typeface="Segoe UI"/>
                <a:ea typeface="Segoe UI"/>
                <a:cs typeface="Segoe UI"/>
                <a:sym typeface="Segoe U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facebook.com/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codemag</a:t>
            </a:r>
            <a:r>
              <a:t> </a:t>
            </a:r>
            <a:endParaRPr sz="2800"/>
          </a:p>
          <a:p>
            <a:pPr>
              <a:spcBef>
                <a:spcPts val="300"/>
              </a:spcBef>
              <a:defRPr sz="1600">
                <a:latin typeface="Segoe UI"/>
                <a:ea typeface="Segoe UI"/>
                <a:cs typeface="Segoe UI"/>
                <a:sym typeface="Segoe U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twitter.com/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codemagazine</a:t>
            </a:r>
            <a:r>
              <a:t> </a:t>
            </a:r>
          </a:p>
        </p:txBody>
      </p:sp>
      <p:sp>
        <p:nvSpPr>
          <p:cNvPr id="52" name="Body Level One…"/>
          <p:cNvSpPr/>
          <p:nvPr>
            <p:ph type="body" sz="quarter" idx="1"/>
          </p:nvPr>
        </p:nvSpPr>
        <p:spPr>
          <a:xfrm>
            <a:off x="6796216" y="4198206"/>
            <a:ext cx="4705866" cy="139911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 algn="r">
              <a:spcBef>
                <a:spcPts val="600"/>
              </a:spcBef>
              <a:buSzTx/>
              <a:buFontTx/>
              <a:buNone/>
              <a:defRPr sz="1600"/>
            </a:lvl2pPr>
            <a:lvl3pPr marL="0" indent="914400" algn="r">
              <a:spcBef>
                <a:spcPts val="600"/>
              </a:spcBef>
              <a:buSzTx/>
              <a:buFontTx/>
              <a:buNone/>
              <a:defRPr sz="1600"/>
            </a:lvl3pPr>
            <a:lvl4pPr marL="0" indent="1371600" algn="r">
              <a:spcBef>
                <a:spcPts val="600"/>
              </a:spcBef>
              <a:buSzTx/>
              <a:buFontTx/>
              <a:buNone/>
              <a:defRPr sz="1600"/>
            </a:lvl4pPr>
            <a:lvl5pPr marL="0" indent="1828800" algn="r">
              <a:spcBef>
                <a:spcPts val="600"/>
              </a:spcBef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0962" y="6099326"/>
            <a:ext cx="1312985" cy="596126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/>
          <p:nvPr>
            <p:ph type="sldNum" sz="quarter" idx="2"/>
          </p:nvPr>
        </p:nvSpPr>
        <p:spPr>
          <a:xfrm>
            <a:off x="8737600" y="6245225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0962" y="6099326"/>
            <a:ext cx="1312985" cy="596126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Non-bullete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0962" y="6099326"/>
            <a:ext cx="1312985" cy="596126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/>
          <p:nvPr>
            <p:ph type="title"/>
          </p:nvPr>
        </p:nvSpPr>
        <p:spPr>
          <a:xfrm>
            <a:off x="542692" y="178001"/>
            <a:ext cx="11024840" cy="899666"/>
          </a:xfrm>
          <a:prstGeom prst="rect">
            <a:avLst/>
          </a:prstGeom>
        </p:spPr>
        <p:txBody>
          <a:bodyPr/>
          <a:lstStyle>
            <a:lvl1pPr defTabSz="914366">
              <a:defRPr spc="-147"/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/>
          <p:nvPr>
            <p:ph type="body" idx="1"/>
          </p:nvPr>
        </p:nvSpPr>
        <p:spPr>
          <a:xfrm>
            <a:off x="542692" y="1531434"/>
            <a:ext cx="8274206" cy="50849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pc="-98" sz="35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SzTx/>
              <a:buFontTx/>
              <a:buNone/>
              <a:defRPr spc="-98" sz="3500">
                <a:latin typeface="+mj-lt"/>
                <a:ea typeface="+mj-ea"/>
                <a:cs typeface="+mj-cs"/>
                <a:sym typeface="Calibri"/>
              </a:defRPr>
            </a:lvl2pPr>
            <a:lvl3pPr marL="0" indent="224097">
              <a:buSzTx/>
              <a:buFontTx/>
              <a:buNone/>
              <a:defRPr spc="-98" sz="3500">
                <a:latin typeface="+mj-lt"/>
                <a:ea typeface="+mj-ea"/>
                <a:cs typeface="+mj-cs"/>
                <a:sym typeface="Calibri"/>
              </a:defRPr>
            </a:lvl3pPr>
            <a:lvl4pPr marL="0" indent="448192">
              <a:buSzTx/>
              <a:buFontTx/>
              <a:buNone/>
              <a:defRPr spc="-98" sz="3500">
                <a:latin typeface="+mj-lt"/>
                <a:ea typeface="+mj-ea"/>
                <a:cs typeface="+mj-cs"/>
                <a:sym typeface="Calibri"/>
              </a:defRPr>
            </a:lvl4pPr>
            <a:lvl5pPr marL="0" indent="672290">
              <a:buSzTx/>
              <a:buFontTx/>
              <a:buNone/>
              <a:defRPr spc="-98" sz="35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0962" y="6099326"/>
            <a:ext cx="1312985" cy="59612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/>
          <p:nvPr>
            <p:ph type="title"/>
          </p:nvPr>
        </p:nvSpPr>
        <p:spPr>
          <a:xfrm>
            <a:off x="620296" y="353093"/>
            <a:ext cx="10989093" cy="8260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27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0"/>
            <a:ext cx="12192001" cy="1143000"/>
          </a:xfrm>
          <a:prstGeom prst="rect">
            <a:avLst/>
          </a:prstGeom>
          <a:gradFill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838200" y="1"/>
            <a:ext cx="10515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838200" y="1456267"/>
            <a:ext cx="10515600" cy="4293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3"/>
          <p:cNvSpPr/>
          <p:nvPr>
            <p:ph type="ctrTitle"/>
          </p:nvPr>
        </p:nvSpPr>
        <p:spPr>
          <a:xfrm>
            <a:off x="2209800" y="762001"/>
            <a:ext cx="7772400" cy="2652318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State of .NET</a:t>
            </a:r>
          </a:p>
        </p:txBody>
      </p:sp>
      <p:sp>
        <p:nvSpPr>
          <p:cNvPr id="115" name="Subtitle 1"/>
          <p:cNvSpPr/>
          <p:nvPr>
            <p:ph type="subTitle" sz="quarter" idx="1"/>
          </p:nvPr>
        </p:nvSpPr>
        <p:spPr>
          <a:xfrm>
            <a:off x="2895600" y="3819525"/>
            <a:ext cx="6400800" cy="15240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Toni Solarin-Sodara</a:t>
            </a:r>
          </a:p>
          <a:p>
            <a:pPr>
              <a:defRPr sz="2000"/>
            </a:pPr>
            <a:r>
              <a:t>Microsoft MVP</a:t>
            </a:r>
            <a:br/>
            <a:r>
              <a:t>Software Developer, Andela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.NET Native</a:t>
            </a:r>
          </a:p>
        </p:txBody>
      </p:sp>
      <p:sp>
        <p:nvSpPr>
          <p:cNvPr id="145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“.NET CLR RT”</a:t>
            </a:r>
          </a:p>
          <a:p>
            <a:pPr/>
            <a:r>
              <a:t>Single Executable</a:t>
            </a:r>
          </a:p>
          <a:p>
            <a:pPr/>
            <a:r>
              <a:t>Drastically lower memory use</a:t>
            </a:r>
          </a:p>
          <a:p>
            <a:pPr/>
            <a:r>
              <a:t>Drastically lower startup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Languages</a:t>
            </a:r>
          </a:p>
        </p:txBody>
      </p:sp>
      <p:sp>
        <p:nvSpPr>
          <p:cNvPr id="148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.NET Languages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C#: Leader of the pack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VB: Still going strong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F#: Darling of a dedicated smaller community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All have a bright future with specific roles to play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3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Development Environment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Visual Studio 2017</a:t>
            </a:r>
          </a:p>
        </p:txBody>
      </p:sp>
      <p:sp>
        <p:nvSpPr>
          <p:cNvPr id="153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Visual Studio 2017 has been available for quite some time</a:t>
            </a:r>
          </a:p>
          <a:p>
            <a:pPr/>
            <a:r>
              <a:t>Tool of choice, even if you have to work on older projects</a:t>
            </a:r>
          </a:p>
          <a:p>
            <a:pPr/>
            <a:r>
              <a:t>Out of the box support for .NET Core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Visual Studio 2017 Community Edition</a:t>
            </a:r>
          </a:p>
        </p:txBody>
      </p:sp>
      <p:sp>
        <p:nvSpPr>
          <p:cNvPr id="156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Free version of Visual Studio 2017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You can think of this as “Visual Studio Professional”</a:t>
            </a:r>
          </a:p>
          <a:p>
            <a:pPr/>
            <a:r>
              <a:t>Full support for features such as add-ins and extensions</a:t>
            </a:r>
          </a:p>
          <a:p>
            <a:pPr/>
            <a:r>
              <a:t>Free for non-Enterprise developers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Visual Studio Editions</a:t>
            </a:r>
          </a:p>
        </p:txBody>
      </p:sp>
      <p:pic>
        <p:nvPicPr>
          <p:cNvPr id="1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705" b="1916"/>
          <a:stretch>
            <a:fillRect/>
          </a:stretch>
        </p:blipFill>
        <p:spPr>
          <a:xfrm>
            <a:off x="1358591" y="1442224"/>
            <a:ext cx="2878872" cy="4876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16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0" t="0" r="2116" b="3813"/>
          <a:stretch>
            <a:fillRect/>
          </a:stretch>
        </p:blipFill>
        <p:spPr>
          <a:xfrm>
            <a:off x="4711389" y="1442224"/>
            <a:ext cx="2891672" cy="4876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16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rcRect l="1355" t="0" r="0" b="0"/>
          <a:stretch>
            <a:fillRect/>
          </a:stretch>
        </p:blipFill>
        <p:spPr>
          <a:xfrm>
            <a:off x="8054684" y="1442224"/>
            <a:ext cx="2891643" cy="48610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Visual Studio Code</a:t>
            </a:r>
          </a:p>
        </p:txBody>
      </p:sp>
      <p:sp>
        <p:nvSpPr>
          <p:cNvPr id="164" name="Content Placeholder 2"/>
          <p:cNvSpPr/>
          <p:nvPr>
            <p:ph type="body" idx="1"/>
          </p:nvPr>
        </p:nvSpPr>
        <p:spPr>
          <a:xfrm>
            <a:off x="838200" y="1456265"/>
            <a:ext cx="10515600" cy="5031621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2716"/>
            </a:pPr>
            <a:r>
              <a:t>A new, lightweight IDE that is part of the Visual Studio family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Completely free of charge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Runs on Windows, Mac, </a:t>
            </a:r>
            <a:br/>
            <a:r>
              <a:t>and Linux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Focus on code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Great for modern web and </a:t>
            </a:r>
            <a:br/>
            <a:r>
              <a:t>cloud development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Lots of add-ins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Embraced by the community</a:t>
            </a:r>
          </a:p>
        </p:txBody>
      </p:sp>
      <p:pic>
        <p:nvPicPr>
          <p:cNvPr id="16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3648" y="2824445"/>
            <a:ext cx="5781771" cy="3875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Xamarin</a:t>
            </a:r>
          </a:p>
        </p:txBody>
      </p:sp>
      <p:sp>
        <p:nvSpPr>
          <p:cNvPr id="168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Very important for building native mobile apps on iOS, Android, and more… using .NET</a:t>
            </a:r>
          </a:p>
          <a:p>
            <a:pPr/>
            <a:r>
              <a:t>Key scenario: Code reuse across platforms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Xamarin Studio</a:t>
            </a:r>
          </a:p>
        </p:txBody>
      </p:sp>
      <p:sp>
        <p:nvSpPr>
          <p:cNvPr id="171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Xamarin IDE for Mac</a:t>
            </a:r>
          </a:p>
          <a:p>
            <a:pPr/>
            <a:r>
              <a:t>Geared towards creating iOS apps with Xamarin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Can also be used for Mac</a:t>
            </a:r>
          </a:p>
        </p:txBody>
      </p:sp>
      <p:pic>
        <p:nvPicPr>
          <p:cNvPr id="1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0571" y="2986826"/>
            <a:ext cx="6661605" cy="4081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3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Web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18" name="Content Placeholder 3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Where are we at? How do we develop today? Not just MS stuff.</a:t>
            </a:r>
          </a:p>
          <a:p>
            <a:pPr/>
            <a:r>
              <a:t>What’s new with .NET?</a:t>
            </a:r>
          </a:p>
          <a:p>
            <a:pPr/>
            <a:r>
              <a:t>What’s new with Visual Studio?</a:t>
            </a:r>
          </a:p>
          <a:p>
            <a:pPr/>
            <a:r>
              <a:t>What’s new with Web Development?</a:t>
            </a:r>
          </a:p>
          <a:p>
            <a:pPr/>
            <a:r>
              <a:t>What’s new with Windows?</a:t>
            </a:r>
          </a:p>
          <a:p>
            <a:pPr/>
            <a:r>
              <a:t>What’s new with the Cloud?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General Overview of Web Development</a:t>
            </a:r>
          </a:p>
        </p:txBody>
      </p:sp>
      <p:sp>
        <p:nvSpPr>
          <p:cNvPr id="177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ASP.NET for server-side development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How much server-side development do you need?</a:t>
            </a:r>
          </a:p>
          <a:p>
            <a:pPr/>
            <a:r>
              <a:t>HTML5 client-side development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React seems to be the winner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3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ASP.NET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Problems with “Classic” ASP.NET Architecture</a:t>
            </a:r>
          </a:p>
        </p:txBody>
      </p:sp>
      <p:sp>
        <p:nvSpPr>
          <p:cNvPr id="182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Limited hosting capabilities (IIS only)</a:t>
            </a:r>
          </a:p>
          <a:p>
            <a:pPr/>
            <a:r>
              <a:t>Dependency on IIS environment (System.Web)</a:t>
            </a:r>
          </a:p>
          <a:p>
            <a:pPr/>
            <a:r>
              <a:t>Web evolves faster than the .NET Framework</a:t>
            </a:r>
          </a:p>
          <a:p>
            <a:pPr/>
            <a:r>
              <a:t>Requires full .NET Framework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Resource-intensive and not Web/Cloud friendly</a:t>
            </a:r>
          </a:p>
          <a:p>
            <a:pPr/>
            <a:r>
              <a:t>Hard to optimize and scale down for lightweight apps</a:t>
            </a:r>
          </a:p>
          <a:p>
            <a:pPr/>
            <a:r>
              <a:t>How much server-side processing do you really need?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ASP.NET Core</a:t>
            </a:r>
          </a:p>
        </p:txBody>
      </p:sp>
      <p:sp>
        <p:nvSpPr>
          <p:cNvPr id="185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ASP.NET Core is a complete re-write of ASP.NET</a:t>
            </a:r>
          </a:p>
          <a:p>
            <a:pPr/>
            <a:r>
              <a:t>Modular and not platform dependent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The ASP.NET Framework now comes in lots of tiny packages that are brought in through NuGet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Pick and choose the features and components you would like to use</a:t>
            </a:r>
          </a:p>
          <a:p>
            <a:pPr/>
            <a:r>
              <a:t>Better suited for Cloud-operations</a:t>
            </a:r>
          </a:p>
          <a:p>
            <a:pPr/>
            <a:r>
              <a:t>MVC 6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No separate WebAPI, no more WebForms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2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Introducing ASP.NET </a:t>
            </a:r>
            <a:r>
              <a:t>Core S</a:t>
            </a:r>
            <a:r>
              <a:t>tack</a:t>
            </a:r>
          </a:p>
        </p:txBody>
      </p:sp>
      <p:grpSp>
        <p:nvGrpSpPr>
          <p:cNvPr id="190" name="Rectangle 3"/>
          <p:cNvGrpSpPr/>
          <p:nvPr/>
        </p:nvGrpSpPr>
        <p:grpSpPr>
          <a:xfrm>
            <a:off x="2495599" y="5382436"/>
            <a:ext cx="7272810" cy="648073"/>
            <a:chOff x="0" y="0"/>
            <a:chExt cx="7272808" cy="648072"/>
          </a:xfrm>
        </p:grpSpPr>
        <p:sp>
          <p:nvSpPr>
            <p:cNvPr id="188" name="Rectangle"/>
            <p:cNvSpPr/>
            <p:nvPr/>
          </p:nvSpPr>
          <p:spPr>
            <a:xfrm>
              <a:off x="-1" y="-1"/>
              <a:ext cx="7272810" cy="648074"/>
            </a:xfrm>
            <a:prstGeom prst="rect">
              <a:avLst/>
            </a:prstGeom>
            <a:solidFill>
              <a:srgbClr val="8CBF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OS"/>
            <p:cNvSpPr/>
            <p:nvPr/>
          </p:nvSpPr>
          <p:spPr>
            <a:xfrm>
              <a:off x="-1" y="94165"/>
              <a:ext cx="727281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OS</a:t>
              </a:r>
            </a:p>
          </p:txBody>
        </p:sp>
      </p:grpSp>
      <p:sp>
        <p:nvSpPr>
          <p:cNvPr id="191" name="Rectangle 4"/>
          <p:cNvSpPr/>
          <p:nvPr/>
        </p:nvSpPr>
        <p:spPr>
          <a:xfrm>
            <a:off x="2495599" y="3922134"/>
            <a:ext cx="7272810" cy="1353673"/>
          </a:xfrm>
          <a:prstGeom prst="rect">
            <a:avLst/>
          </a:prstGeom>
          <a:solidFill>
            <a:srgbClr val="0071B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</p:txBody>
      </p:sp>
      <p:grpSp>
        <p:nvGrpSpPr>
          <p:cNvPr id="194" name="Rectangle 5"/>
          <p:cNvGrpSpPr/>
          <p:nvPr/>
        </p:nvGrpSpPr>
        <p:grpSpPr>
          <a:xfrm>
            <a:off x="2495599" y="3176651"/>
            <a:ext cx="3600401" cy="648073"/>
            <a:chOff x="0" y="0"/>
            <a:chExt cx="3600400" cy="648072"/>
          </a:xfrm>
        </p:grpSpPr>
        <p:sp>
          <p:nvSpPr>
            <p:cNvPr id="192" name="Rectangle"/>
            <p:cNvSpPr/>
            <p:nvPr/>
          </p:nvSpPr>
          <p:spPr>
            <a:xfrm>
              <a:off x="-1" y="-1"/>
              <a:ext cx="3600402" cy="648074"/>
            </a:xfrm>
            <a:prstGeom prst="rect">
              <a:avLst/>
            </a:prstGeom>
            <a:solidFill>
              <a:srgbClr val="1BA1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.NET CLR"/>
            <p:cNvSpPr/>
            <p:nvPr/>
          </p:nvSpPr>
          <p:spPr>
            <a:xfrm>
              <a:off x="-1" y="94165"/>
              <a:ext cx="360040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.NET CLR</a:t>
              </a:r>
            </a:p>
          </p:txBody>
        </p:sp>
      </p:grpSp>
      <p:sp>
        <p:nvSpPr>
          <p:cNvPr id="195" name="Rectangle 6"/>
          <p:cNvSpPr/>
          <p:nvPr/>
        </p:nvSpPr>
        <p:spPr>
          <a:xfrm>
            <a:off x="2495599" y="1301574"/>
            <a:ext cx="7272810" cy="1767388"/>
          </a:xfrm>
          <a:prstGeom prst="rect">
            <a:avLst/>
          </a:prstGeom>
          <a:solidFill>
            <a:srgbClr val="2C45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</p:txBody>
      </p:sp>
      <p:sp>
        <p:nvSpPr>
          <p:cNvPr id="196" name="TextBox 7"/>
          <p:cNvSpPr/>
          <p:nvPr/>
        </p:nvSpPr>
        <p:spPr>
          <a:xfrm>
            <a:off x="2564020" y="1412775"/>
            <a:ext cx="110159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ASP.NET</a:t>
            </a:r>
          </a:p>
        </p:txBody>
      </p:sp>
      <p:grpSp>
        <p:nvGrpSpPr>
          <p:cNvPr id="199" name="Rectangle 8"/>
          <p:cNvGrpSpPr/>
          <p:nvPr/>
        </p:nvGrpSpPr>
        <p:grpSpPr>
          <a:xfrm>
            <a:off x="4423297" y="1556792"/>
            <a:ext cx="1440161" cy="811224"/>
            <a:chOff x="0" y="0"/>
            <a:chExt cx="1440160" cy="811223"/>
          </a:xfrm>
        </p:grpSpPr>
        <p:sp>
          <p:nvSpPr>
            <p:cNvPr id="197" name="Rectangle"/>
            <p:cNvSpPr/>
            <p:nvPr/>
          </p:nvSpPr>
          <p:spPr>
            <a:xfrm>
              <a:off x="-1" y="-1"/>
              <a:ext cx="1440162" cy="81122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Web API"/>
            <p:cNvSpPr/>
            <p:nvPr/>
          </p:nvSpPr>
          <p:spPr>
            <a:xfrm>
              <a:off x="-1" y="220191"/>
              <a:ext cx="14401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Web API</a:t>
              </a:r>
            </a:p>
          </p:txBody>
        </p:sp>
      </p:grpSp>
      <p:grpSp>
        <p:nvGrpSpPr>
          <p:cNvPr id="202" name="Rectangle 9"/>
          <p:cNvGrpSpPr/>
          <p:nvPr/>
        </p:nvGrpSpPr>
        <p:grpSpPr>
          <a:xfrm>
            <a:off x="5971469" y="1556792"/>
            <a:ext cx="1440162" cy="811224"/>
            <a:chOff x="0" y="0"/>
            <a:chExt cx="1440160" cy="811223"/>
          </a:xfrm>
        </p:grpSpPr>
        <p:sp>
          <p:nvSpPr>
            <p:cNvPr id="200" name="Rectangle"/>
            <p:cNvSpPr/>
            <p:nvPr/>
          </p:nvSpPr>
          <p:spPr>
            <a:xfrm>
              <a:off x="-1" y="-1"/>
              <a:ext cx="1440162" cy="81122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MVC"/>
            <p:cNvSpPr/>
            <p:nvPr/>
          </p:nvSpPr>
          <p:spPr>
            <a:xfrm>
              <a:off x="-1" y="220191"/>
              <a:ext cx="14401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MVC</a:t>
              </a:r>
            </a:p>
          </p:txBody>
        </p:sp>
      </p:grpSp>
      <p:grpSp>
        <p:nvGrpSpPr>
          <p:cNvPr id="205" name="Rectangle 10"/>
          <p:cNvGrpSpPr/>
          <p:nvPr/>
        </p:nvGrpSpPr>
        <p:grpSpPr>
          <a:xfrm>
            <a:off x="7519641" y="1563142"/>
            <a:ext cx="1440161" cy="804874"/>
            <a:chOff x="0" y="0"/>
            <a:chExt cx="1440160" cy="804873"/>
          </a:xfrm>
        </p:grpSpPr>
        <p:sp>
          <p:nvSpPr>
            <p:cNvPr id="203" name="Rectangle"/>
            <p:cNvSpPr/>
            <p:nvPr/>
          </p:nvSpPr>
          <p:spPr>
            <a:xfrm>
              <a:off x="-1" y="-1"/>
              <a:ext cx="1440162" cy="80487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Web Pages"/>
            <p:cNvSpPr/>
            <p:nvPr/>
          </p:nvSpPr>
          <p:spPr>
            <a:xfrm>
              <a:off x="-1" y="217016"/>
              <a:ext cx="14401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Web Pages</a:t>
              </a:r>
            </a:p>
          </p:txBody>
        </p:sp>
      </p:grpSp>
      <p:sp>
        <p:nvSpPr>
          <p:cNvPr id="206" name="TextBox 17"/>
          <p:cNvSpPr/>
          <p:nvPr/>
        </p:nvSpPr>
        <p:spPr>
          <a:xfrm>
            <a:off x="2542151" y="3933056"/>
            <a:ext cx="62636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Host</a:t>
            </a:r>
          </a:p>
        </p:txBody>
      </p:sp>
      <p:grpSp>
        <p:nvGrpSpPr>
          <p:cNvPr id="209" name="Rectangle 19"/>
          <p:cNvGrpSpPr/>
          <p:nvPr/>
        </p:nvGrpSpPr>
        <p:grpSpPr>
          <a:xfrm>
            <a:off x="3791744" y="4094912"/>
            <a:ext cx="2736304" cy="1008113"/>
            <a:chOff x="0" y="0"/>
            <a:chExt cx="2736303" cy="1008112"/>
          </a:xfrm>
        </p:grpSpPr>
        <p:sp>
          <p:nvSpPr>
            <p:cNvPr id="207" name="Rectangle"/>
            <p:cNvSpPr/>
            <p:nvPr/>
          </p:nvSpPr>
          <p:spPr>
            <a:xfrm>
              <a:off x="0" y="-1"/>
              <a:ext cx="2736304" cy="1008114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IIS"/>
            <p:cNvSpPr/>
            <p:nvPr/>
          </p:nvSpPr>
          <p:spPr>
            <a:xfrm>
              <a:off x="0" y="318636"/>
              <a:ext cx="27363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IIS</a:t>
              </a:r>
            </a:p>
          </p:txBody>
        </p:sp>
      </p:grpSp>
      <p:grpSp>
        <p:nvGrpSpPr>
          <p:cNvPr id="212" name="Rectangle 20"/>
          <p:cNvGrpSpPr/>
          <p:nvPr/>
        </p:nvGrpSpPr>
        <p:grpSpPr>
          <a:xfrm>
            <a:off x="6672064" y="4094912"/>
            <a:ext cx="2736304" cy="1008113"/>
            <a:chOff x="0" y="0"/>
            <a:chExt cx="2736303" cy="1008112"/>
          </a:xfrm>
        </p:grpSpPr>
        <p:sp>
          <p:nvSpPr>
            <p:cNvPr id="210" name="Rectangle"/>
            <p:cNvSpPr/>
            <p:nvPr/>
          </p:nvSpPr>
          <p:spPr>
            <a:xfrm>
              <a:off x="0" y="-1"/>
              <a:ext cx="2736304" cy="1008114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Self-hosted"/>
            <p:cNvSpPr/>
            <p:nvPr/>
          </p:nvSpPr>
          <p:spPr>
            <a:xfrm>
              <a:off x="0" y="318636"/>
              <a:ext cx="27363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Self-hosted</a:t>
              </a:r>
            </a:p>
          </p:txBody>
        </p:sp>
      </p:grpSp>
      <p:grpSp>
        <p:nvGrpSpPr>
          <p:cNvPr id="215" name="Rectangle 21"/>
          <p:cNvGrpSpPr/>
          <p:nvPr/>
        </p:nvGrpSpPr>
        <p:grpSpPr>
          <a:xfrm>
            <a:off x="6240016" y="3167429"/>
            <a:ext cx="3528393" cy="648073"/>
            <a:chOff x="0" y="0"/>
            <a:chExt cx="3528391" cy="648072"/>
          </a:xfrm>
        </p:grpSpPr>
        <p:sp>
          <p:nvSpPr>
            <p:cNvPr id="213" name="Rectangle"/>
            <p:cNvSpPr/>
            <p:nvPr/>
          </p:nvSpPr>
          <p:spPr>
            <a:xfrm>
              <a:off x="0" y="-1"/>
              <a:ext cx="3528392" cy="648074"/>
            </a:xfrm>
            <a:prstGeom prst="rect">
              <a:avLst/>
            </a:prstGeom>
            <a:solidFill>
              <a:srgbClr val="1BA1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.NET Core CLR"/>
            <p:cNvSpPr/>
            <p:nvPr/>
          </p:nvSpPr>
          <p:spPr>
            <a:xfrm>
              <a:off x="0" y="94165"/>
              <a:ext cx="352839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.NET Core CLR</a:t>
              </a:r>
            </a:p>
          </p:txBody>
        </p:sp>
      </p:grpSp>
      <p:grpSp>
        <p:nvGrpSpPr>
          <p:cNvPr id="218" name="Rectangle 22"/>
          <p:cNvGrpSpPr/>
          <p:nvPr/>
        </p:nvGrpSpPr>
        <p:grpSpPr>
          <a:xfrm>
            <a:off x="4423297" y="2422170"/>
            <a:ext cx="4536505" cy="459741"/>
            <a:chOff x="0" y="0"/>
            <a:chExt cx="4536504" cy="459740"/>
          </a:xfrm>
        </p:grpSpPr>
        <p:sp>
          <p:nvSpPr>
            <p:cNvPr id="216" name="Rectangle"/>
            <p:cNvSpPr/>
            <p:nvPr/>
          </p:nvSpPr>
          <p:spPr>
            <a:xfrm>
              <a:off x="0" y="28973"/>
              <a:ext cx="4536505" cy="401794"/>
            </a:xfrm>
            <a:prstGeom prst="rect">
              <a:avLst/>
            </a:prstGeom>
            <a:solidFill>
              <a:srgbClr val="91009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</a:p>
          </p:txBody>
        </p:sp>
        <p:sp>
          <p:nvSpPr>
            <p:cNvPr id="217" name="Middleware"/>
            <p:cNvSpPr/>
            <p:nvPr/>
          </p:nvSpPr>
          <p:spPr>
            <a:xfrm>
              <a:off x="0" y="0"/>
              <a:ext cx="4536505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Middleware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.NET Core vs. Full .NET Runtime</a:t>
            </a:r>
          </a:p>
        </p:txBody>
      </p:sp>
      <p:sp>
        <p:nvSpPr>
          <p:cNvPr id="221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In ASP.NET Core, there are two versions of the .NET Runtime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Full .NET Runtime, and .NET Core</a:t>
            </a:r>
          </a:p>
          <a:p>
            <a:pPr/>
            <a:r>
              <a:t>ASP.NET Core runs on both!</a:t>
            </a:r>
          </a:p>
          <a:p>
            <a:pPr/>
            <a:r>
              <a:t>.NET Core runs cross platform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Windows, Mac, Linux</a:t>
            </a:r>
          </a:p>
          <a:p>
            <a:pPr/>
            <a:r>
              <a:t>.NET Core Runtime is a sub-set of the Full .NET Runtime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 Word about 4.x</a:t>
            </a:r>
          </a:p>
        </p:txBody>
      </p:sp>
      <p:sp>
        <p:nvSpPr>
          <p:cNvPr id="224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There are many features of ASP.NET 4.x that will continue to be supported </a:t>
            </a:r>
          </a:p>
          <a:p>
            <a:pPr/>
            <a:r>
              <a:t>It is fine to keep using that version…</a:t>
            </a:r>
          </a:p>
          <a:p>
            <a:pPr/>
            <a:r>
              <a:t>…and the full .NET Runtime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8699" y="1878502"/>
            <a:ext cx="3321243" cy="3321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HTML 5 Frameworks</a:t>
            </a:r>
          </a:p>
        </p:txBody>
      </p:sp>
      <p:sp>
        <p:nvSpPr>
          <p:cNvPr id="229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There are now quite a few frameworks geared towards writing applications based on top of HTML5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Single Page Applications – SPAs</a:t>
            </a:r>
          </a:p>
          <a:p>
            <a:pPr/>
            <a:r>
              <a:t>Angular, Amber, React, Aurelia,…</a:t>
            </a:r>
          </a:p>
          <a:p>
            <a:pPr/>
            <a:r>
              <a:t>React seems to emerge as the clear #1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Nevertheless, others are viable options as well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Containers</a:t>
            </a:r>
          </a:p>
        </p:txBody>
      </p:sp>
      <p:sp>
        <p:nvSpPr>
          <p:cNvPr id="232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Containers isolate environments (“virtualization”)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Contrary to virtual machines, containers do not include a virtualized OS</a:t>
            </a:r>
          </a:p>
          <a:p>
            <a:pPr/>
            <a:r>
              <a:t>Containers are typically lightweight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Microsoft Today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235" name="Content Placeholder 2"/>
          <p:cNvSpPr/>
          <p:nvPr>
            <p:ph type="body" idx="1"/>
          </p:nvPr>
        </p:nvSpPr>
        <p:spPr>
          <a:xfrm>
            <a:off x="838199" y="1456266"/>
            <a:ext cx="8334831" cy="4293746"/>
          </a:xfrm>
          <a:prstGeom prst="rect">
            <a:avLst/>
          </a:prstGeom>
        </p:spPr>
        <p:txBody>
          <a:bodyPr/>
          <a:lstStyle/>
          <a:p>
            <a:pPr/>
            <a:r>
              <a:t>Docker is supported on Windows as well as Linux</a:t>
            </a:r>
          </a:p>
          <a:p>
            <a:pPr/>
            <a:r>
              <a:t>.NET Core is great for deploying to Docker…</a:t>
            </a:r>
          </a:p>
          <a:p>
            <a:pPr/>
            <a:r>
              <a:t>…but the full framework works as well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But it is not as lightweight</a:t>
            </a:r>
          </a:p>
          <a:p>
            <a:pPr/>
            <a:r>
              <a:t>Docker is becoming the “de-facto” standard of “Unit of Deployment”</a:t>
            </a:r>
          </a:p>
        </p:txBody>
      </p:sp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5163" y="1456267"/>
            <a:ext cx="2030900" cy="1709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3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Windows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"/>
          <p:cNvSpPr/>
          <p:nvPr/>
        </p:nvSpPr>
        <p:spPr>
          <a:xfrm>
            <a:off x="865" y="1154805"/>
            <a:ext cx="12190273" cy="5703196"/>
          </a:xfrm>
          <a:prstGeom prst="rect">
            <a:avLst/>
          </a:prstGeom>
          <a:solidFill>
            <a:srgbClr val="AFABAB"/>
          </a:solidFill>
          <a:ln w="12700">
            <a:miter lim="400000"/>
          </a:ln>
        </p:spPr>
        <p:txBody>
          <a:bodyPr lIns="45719" rIns="45719"/>
          <a:lstStyle/>
          <a:p>
            <a:pPr algn="ctr" defTabSz="913922">
              <a:lnSpc>
                <a:spcPct val="90000"/>
              </a:lnSpc>
              <a:defRPr sz="2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</a:p>
        </p:txBody>
      </p:sp>
      <p:sp>
        <p:nvSpPr>
          <p:cNvPr id="241" name="Windows 10 - to shrink"/>
          <p:cNvSpPr/>
          <p:nvPr/>
        </p:nvSpPr>
        <p:spPr>
          <a:xfrm>
            <a:off x="4272706" y="356885"/>
            <a:ext cx="3646589" cy="68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75" y="1681"/>
                </a:moveTo>
                <a:cubicBezTo>
                  <a:pt x="4013" y="0"/>
                  <a:pt x="4013" y="0"/>
                  <a:pt x="4013" y="0"/>
                </a:cubicBezTo>
                <a:cubicBezTo>
                  <a:pt x="4013" y="10638"/>
                  <a:pt x="4013" y="10638"/>
                  <a:pt x="4013" y="10638"/>
                </a:cubicBezTo>
                <a:cubicBezTo>
                  <a:pt x="1775" y="10638"/>
                  <a:pt x="1775" y="10638"/>
                  <a:pt x="1775" y="10638"/>
                </a:cubicBezTo>
                <a:lnTo>
                  <a:pt x="1775" y="1681"/>
                </a:lnTo>
                <a:close/>
                <a:moveTo>
                  <a:pt x="1709" y="10638"/>
                </a:moveTo>
                <a:cubicBezTo>
                  <a:pt x="1709" y="1746"/>
                  <a:pt x="1709" y="1746"/>
                  <a:pt x="1709" y="1746"/>
                </a:cubicBezTo>
                <a:cubicBezTo>
                  <a:pt x="0" y="3040"/>
                  <a:pt x="0" y="3040"/>
                  <a:pt x="0" y="3040"/>
                </a:cubicBezTo>
                <a:cubicBezTo>
                  <a:pt x="0" y="10638"/>
                  <a:pt x="0" y="10638"/>
                  <a:pt x="0" y="10638"/>
                </a:cubicBezTo>
                <a:lnTo>
                  <a:pt x="1709" y="10638"/>
                </a:lnTo>
                <a:close/>
                <a:moveTo>
                  <a:pt x="1775" y="10994"/>
                </a:moveTo>
                <a:cubicBezTo>
                  <a:pt x="1775" y="19919"/>
                  <a:pt x="1775" y="19919"/>
                  <a:pt x="1775" y="19919"/>
                </a:cubicBezTo>
                <a:cubicBezTo>
                  <a:pt x="4013" y="21600"/>
                  <a:pt x="4013" y="21600"/>
                  <a:pt x="4013" y="21600"/>
                </a:cubicBezTo>
                <a:cubicBezTo>
                  <a:pt x="4013" y="10994"/>
                  <a:pt x="4013" y="10994"/>
                  <a:pt x="4013" y="10994"/>
                </a:cubicBezTo>
                <a:lnTo>
                  <a:pt x="1775" y="10994"/>
                </a:lnTo>
                <a:close/>
                <a:moveTo>
                  <a:pt x="1709" y="10994"/>
                </a:moveTo>
                <a:cubicBezTo>
                  <a:pt x="0" y="10994"/>
                  <a:pt x="0" y="10994"/>
                  <a:pt x="0" y="10994"/>
                </a:cubicBezTo>
                <a:cubicBezTo>
                  <a:pt x="0" y="18593"/>
                  <a:pt x="0" y="18593"/>
                  <a:pt x="0" y="18593"/>
                </a:cubicBezTo>
                <a:cubicBezTo>
                  <a:pt x="1709" y="19886"/>
                  <a:pt x="1709" y="19886"/>
                  <a:pt x="1709" y="19886"/>
                </a:cubicBezTo>
                <a:lnTo>
                  <a:pt x="1709" y="10994"/>
                </a:lnTo>
                <a:close/>
                <a:moveTo>
                  <a:pt x="19669" y="3977"/>
                </a:moveTo>
                <a:cubicBezTo>
                  <a:pt x="19566" y="3977"/>
                  <a:pt x="19566" y="3977"/>
                  <a:pt x="19566" y="3977"/>
                </a:cubicBezTo>
                <a:cubicBezTo>
                  <a:pt x="19524" y="4171"/>
                  <a:pt x="19470" y="4398"/>
                  <a:pt x="19416" y="4592"/>
                </a:cubicBezTo>
                <a:cubicBezTo>
                  <a:pt x="19356" y="4786"/>
                  <a:pt x="19296" y="4980"/>
                  <a:pt x="19229" y="5174"/>
                </a:cubicBezTo>
                <a:cubicBezTo>
                  <a:pt x="19163" y="5368"/>
                  <a:pt x="19097" y="5529"/>
                  <a:pt x="19031" y="5691"/>
                </a:cubicBezTo>
                <a:cubicBezTo>
                  <a:pt x="18965" y="5853"/>
                  <a:pt x="18898" y="5982"/>
                  <a:pt x="18838" y="6047"/>
                </a:cubicBezTo>
                <a:cubicBezTo>
                  <a:pt x="18838" y="7566"/>
                  <a:pt x="18838" y="7566"/>
                  <a:pt x="18838" y="7566"/>
                </a:cubicBezTo>
                <a:cubicBezTo>
                  <a:pt x="18892" y="7469"/>
                  <a:pt x="18947" y="7372"/>
                  <a:pt x="19001" y="7243"/>
                </a:cubicBezTo>
                <a:cubicBezTo>
                  <a:pt x="19061" y="7146"/>
                  <a:pt x="19115" y="6984"/>
                  <a:pt x="19163" y="6855"/>
                </a:cubicBezTo>
                <a:cubicBezTo>
                  <a:pt x="19217" y="6693"/>
                  <a:pt x="19259" y="6564"/>
                  <a:pt x="19302" y="6402"/>
                </a:cubicBezTo>
                <a:cubicBezTo>
                  <a:pt x="19344" y="6273"/>
                  <a:pt x="19374" y="6144"/>
                  <a:pt x="19392" y="6014"/>
                </a:cubicBezTo>
                <a:cubicBezTo>
                  <a:pt x="19392" y="17170"/>
                  <a:pt x="19392" y="17170"/>
                  <a:pt x="19392" y="17170"/>
                </a:cubicBezTo>
                <a:cubicBezTo>
                  <a:pt x="19669" y="17170"/>
                  <a:pt x="19669" y="17170"/>
                  <a:pt x="19669" y="17170"/>
                </a:cubicBezTo>
                <a:lnTo>
                  <a:pt x="19669" y="3977"/>
                </a:lnTo>
                <a:close/>
                <a:moveTo>
                  <a:pt x="20848" y="4042"/>
                </a:moveTo>
                <a:cubicBezTo>
                  <a:pt x="20716" y="4042"/>
                  <a:pt x="20601" y="4204"/>
                  <a:pt x="20499" y="4495"/>
                </a:cubicBezTo>
                <a:cubicBezTo>
                  <a:pt x="20397" y="4786"/>
                  <a:pt x="20312" y="5238"/>
                  <a:pt x="20246" y="5820"/>
                </a:cubicBezTo>
                <a:cubicBezTo>
                  <a:pt x="20180" y="6402"/>
                  <a:pt x="20126" y="7146"/>
                  <a:pt x="20090" y="7987"/>
                </a:cubicBezTo>
                <a:cubicBezTo>
                  <a:pt x="20054" y="8860"/>
                  <a:pt x="20042" y="9862"/>
                  <a:pt x="20042" y="10994"/>
                </a:cubicBezTo>
                <a:cubicBezTo>
                  <a:pt x="20042" y="11996"/>
                  <a:pt x="20054" y="12902"/>
                  <a:pt x="20090" y="13710"/>
                </a:cubicBezTo>
                <a:cubicBezTo>
                  <a:pt x="20120" y="14486"/>
                  <a:pt x="20174" y="15165"/>
                  <a:pt x="20234" y="15715"/>
                </a:cubicBezTo>
                <a:cubicBezTo>
                  <a:pt x="20300" y="16265"/>
                  <a:pt x="20379" y="16685"/>
                  <a:pt x="20475" y="16976"/>
                </a:cubicBezTo>
                <a:cubicBezTo>
                  <a:pt x="20571" y="17235"/>
                  <a:pt x="20673" y="17396"/>
                  <a:pt x="20794" y="17396"/>
                </a:cubicBezTo>
                <a:cubicBezTo>
                  <a:pt x="20926" y="17396"/>
                  <a:pt x="21034" y="17235"/>
                  <a:pt x="21137" y="16944"/>
                </a:cubicBezTo>
                <a:cubicBezTo>
                  <a:pt x="21239" y="16653"/>
                  <a:pt x="21323" y="16200"/>
                  <a:pt x="21389" y="15650"/>
                </a:cubicBezTo>
                <a:cubicBezTo>
                  <a:pt x="21456" y="15068"/>
                  <a:pt x="21510" y="14357"/>
                  <a:pt x="21546" y="13516"/>
                </a:cubicBezTo>
                <a:cubicBezTo>
                  <a:pt x="21582" y="12708"/>
                  <a:pt x="21600" y="11738"/>
                  <a:pt x="21600" y="10671"/>
                </a:cubicBezTo>
                <a:cubicBezTo>
                  <a:pt x="21600" y="6273"/>
                  <a:pt x="21347" y="4042"/>
                  <a:pt x="20848" y="4042"/>
                </a:cubicBezTo>
                <a:close/>
                <a:moveTo>
                  <a:pt x="20824" y="16135"/>
                </a:moveTo>
                <a:cubicBezTo>
                  <a:pt x="20487" y="16135"/>
                  <a:pt x="20318" y="14389"/>
                  <a:pt x="20318" y="10897"/>
                </a:cubicBezTo>
                <a:cubicBezTo>
                  <a:pt x="20318" y="7178"/>
                  <a:pt x="20493" y="5303"/>
                  <a:pt x="20836" y="5303"/>
                </a:cubicBezTo>
                <a:cubicBezTo>
                  <a:pt x="21161" y="5303"/>
                  <a:pt x="21323" y="7146"/>
                  <a:pt x="21323" y="10800"/>
                </a:cubicBezTo>
                <a:cubicBezTo>
                  <a:pt x="21323" y="14357"/>
                  <a:pt x="21155" y="16135"/>
                  <a:pt x="20824" y="16135"/>
                </a:cubicBezTo>
                <a:close/>
                <a:moveTo>
                  <a:pt x="8315" y="4301"/>
                </a:moveTo>
                <a:cubicBezTo>
                  <a:pt x="7641" y="17202"/>
                  <a:pt x="7641" y="17202"/>
                  <a:pt x="7641" y="17202"/>
                </a:cubicBezTo>
                <a:cubicBezTo>
                  <a:pt x="7310" y="17202"/>
                  <a:pt x="7310" y="17202"/>
                  <a:pt x="7310" y="17202"/>
                </a:cubicBezTo>
                <a:cubicBezTo>
                  <a:pt x="6817" y="7760"/>
                  <a:pt x="6817" y="7760"/>
                  <a:pt x="6817" y="7760"/>
                </a:cubicBezTo>
                <a:cubicBezTo>
                  <a:pt x="6799" y="7405"/>
                  <a:pt x="6787" y="6984"/>
                  <a:pt x="6781" y="6467"/>
                </a:cubicBezTo>
                <a:cubicBezTo>
                  <a:pt x="6775" y="6467"/>
                  <a:pt x="6775" y="6467"/>
                  <a:pt x="6775" y="6467"/>
                </a:cubicBezTo>
                <a:cubicBezTo>
                  <a:pt x="6763" y="6920"/>
                  <a:pt x="6751" y="7340"/>
                  <a:pt x="6727" y="7760"/>
                </a:cubicBezTo>
                <a:cubicBezTo>
                  <a:pt x="6233" y="17202"/>
                  <a:pt x="6233" y="17202"/>
                  <a:pt x="6233" y="17202"/>
                </a:cubicBezTo>
                <a:cubicBezTo>
                  <a:pt x="5902" y="17202"/>
                  <a:pt x="5902" y="17202"/>
                  <a:pt x="5902" y="17202"/>
                </a:cubicBezTo>
                <a:cubicBezTo>
                  <a:pt x="5204" y="4301"/>
                  <a:pt x="5204" y="4301"/>
                  <a:pt x="5204" y="4301"/>
                </a:cubicBezTo>
                <a:cubicBezTo>
                  <a:pt x="5511" y="4301"/>
                  <a:pt x="5511" y="4301"/>
                  <a:pt x="5511" y="4301"/>
                </a:cubicBezTo>
                <a:cubicBezTo>
                  <a:pt x="6023" y="14195"/>
                  <a:pt x="6023" y="14195"/>
                  <a:pt x="6023" y="14195"/>
                </a:cubicBezTo>
                <a:cubicBezTo>
                  <a:pt x="6041" y="14616"/>
                  <a:pt x="6059" y="15068"/>
                  <a:pt x="6065" y="15489"/>
                </a:cubicBezTo>
                <a:cubicBezTo>
                  <a:pt x="6071" y="15489"/>
                  <a:pt x="6071" y="15489"/>
                  <a:pt x="6071" y="15489"/>
                </a:cubicBezTo>
                <a:cubicBezTo>
                  <a:pt x="6077" y="15133"/>
                  <a:pt x="6095" y="14680"/>
                  <a:pt x="6119" y="14195"/>
                </a:cubicBezTo>
                <a:cubicBezTo>
                  <a:pt x="6654" y="4301"/>
                  <a:pt x="6654" y="4301"/>
                  <a:pt x="6654" y="4301"/>
                </a:cubicBezTo>
                <a:cubicBezTo>
                  <a:pt x="6925" y="4301"/>
                  <a:pt x="6925" y="4301"/>
                  <a:pt x="6925" y="4301"/>
                </a:cubicBezTo>
                <a:cubicBezTo>
                  <a:pt x="7431" y="14260"/>
                  <a:pt x="7431" y="14260"/>
                  <a:pt x="7431" y="14260"/>
                </a:cubicBezTo>
                <a:cubicBezTo>
                  <a:pt x="7449" y="14648"/>
                  <a:pt x="7461" y="15036"/>
                  <a:pt x="7473" y="15456"/>
                </a:cubicBezTo>
                <a:cubicBezTo>
                  <a:pt x="7479" y="15456"/>
                  <a:pt x="7479" y="15456"/>
                  <a:pt x="7479" y="15456"/>
                </a:cubicBezTo>
                <a:cubicBezTo>
                  <a:pt x="7485" y="15165"/>
                  <a:pt x="7497" y="14745"/>
                  <a:pt x="7521" y="14228"/>
                </a:cubicBezTo>
                <a:cubicBezTo>
                  <a:pt x="8014" y="4301"/>
                  <a:pt x="8014" y="4301"/>
                  <a:pt x="8014" y="4301"/>
                </a:cubicBezTo>
                <a:lnTo>
                  <a:pt x="8315" y="4301"/>
                </a:lnTo>
                <a:close/>
                <a:moveTo>
                  <a:pt x="8875" y="4947"/>
                </a:moveTo>
                <a:cubicBezTo>
                  <a:pt x="8875" y="5238"/>
                  <a:pt x="8857" y="5465"/>
                  <a:pt x="8821" y="5626"/>
                </a:cubicBezTo>
                <a:cubicBezTo>
                  <a:pt x="8790" y="5820"/>
                  <a:pt x="8742" y="5917"/>
                  <a:pt x="8694" y="5917"/>
                </a:cubicBezTo>
                <a:cubicBezTo>
                  <a:pt x="8646" y="5917"/>
                  <a:pt x="8604" y="5820"/>
                  <a:pt x="8568" y="5659"/>
                </a:cubicBezTo>
                <a:cubicBezTo>
                  <a:pt x="8532" y="5465"/>
                  <a:pt x="8520" y="5238"/>
                  <a:pt x="8520" y="4947"/>
                </a:cubicBezTo>
                <a:cubicBezTo>
                  <a:pt x="8520" y="4689"/>
                  <a:pt x="8532" y="4462"/>
                  <a:pt x="8568" y="4268"/>
                </a:cubicBezTo>
                <a:cubicBezTo>
                  <a:pt x="8604" y="4107"/>
                  <a:pt x="8646" y="4010"/>
                  <a:pt x="8694" y="4010"/>
                </a:cubicBezTo>
                <a:cubicBezTo>
                  <a:pt x="8748" y="4010"/>
                  <a:pt x="8790" y="4107"/>
                  <a:pt x="8827" y="4268"/>
                </a:cubicBezTo>
                <a:cubicBezTo>
                  <a:pt x="8857" y="4462"/>
                  <a:pt x="8875" y="4689"/>
                  <a:pt x="8875" y="4947"/>
                </a:cubicBezTo>
                <a:close/>
                <a:moveTo>
                  <a:pt x="8833" y="17202"/>
                </a:moveTo>
                <a:cubicBezTo>
                  <a:pt x="8556" y="17202"/>
                  <a:pt x="8556" y="17202"/>
                  <a:pt x="8556" y="17202"/>
                </a:cubicBezTo>
                <a:cubicBezTo>
                  <a:pt x="8556" y="7987"/>
                  <a:pt x="8556" y="7987"/>
                  <a:pt x="8556" y="7987"/>
                </a:cubicBezTo>
                <a:cubicBezTo>
                  <a:pt x="8833" y="7987"/>
                  <a:pt x="8833" y="7987"/>
                  <a:pt x="8833" y="7987"/>
                </a:cubicBezTo>
                <a:lnTo>
                  <a:pt x="8833" y="17202"/>
                </a:lnTo>
                <a:close/>
                <a:moveTo>
                  <a:pt x="10662" y="17202"/>
                </a:moveTo>
                <a:cubicBezTo>
                  <a:pt x="10385" y="17202"/>
                  <a:pt x="10385" y="17202"/>
                  <a:pt x="10385" y="17202"/>
                </a:cubicBezTo>
                <a:cubicBezTo>
                  <a:pt x="10385" y="11932"/>
                  <a:pt x="10385" y="11932"/>
                  <a:pt x="10385" y="11932"/>
                </a:cubicBezTo>
                <a:cubicBezTo>
                  <a:pt x="10385" y="9992"/>
                  <a:pt x="10252" y="9022"/>
                  <a:pt x="9988" y="9022"/>
                </a:cubicBezTo>
                <a:cubicBezTo>
                  <a:pt x="9855" y="9022"/>
                  <a:pt x="9741" y="9313"/>
                  <a:pt x="9651" y="9862"/>
                </a:cubicBezTo>
                <a:cubicBezTo>
                  <a:pt x="9561" y="10412"/>
                  <a:pt x="9512" y="11091"/>
                  <a:pt x="9512" y="11932"/>
                </a:cubicBezTo>
                <a:cubicBezTo>
                  <a:pt x="9512" y="17202"/>
                  <a:pt x="9512" y="17202"/>
                  <a:pt x="9512" y="17202"/>
                </a:cubicBezTo>
                <a:cubicBezTo>
                  <a:pt x="9242" y="17202"/>
                  <a:pt x="9242" y="17202"/>
                  <a:pt x="9242" y="17202"/>
                </a:cubicBezTo>
                <a:cubicBezTo>
                  <a:pt x="9242" y="7987"/>
                  <a:pt x="9242" y="7987"/>
                  <a:pt x="9242" y="7987"/>
                </a:cubicBezTo>
                <a:cubicBezTo>
                  <a:pt x="9512" y="7987"/>
                  <a:pt x="9512" y="7987"/>
                  <a:pt x="9512" y="7987"/>
                </a:cubicBezTo>
                <a:cubicBezTo>
                  <a:pt x="9512" y="9507"/>
                  <a:pt x="9512" y="9507"/>
                  <a:pt x="9512" y="9507"/>
                </a:cubicBezTo>
                <a:cubicBezTo>
                  <a:pt x="9524" y="9507"/>
                  <a:pt x="9524" y="9507"/>
                  <a:pt x="9524" y="9507"/>
                </a:cubicBezTo>
                <a:cubicBezTo>
                  <a:pt x="9651" y="8343"/>
                  <a:pt x="9837" y="7760"/>
                  <a:pt x="10084" y="7760"/>
                </a:cubicBezTo>
                <a:cubicBezTo>
                  <a:pt x="10271" y="7760"/>
                  <a:pt x="10415" y="8084"/>
                  <a:pt x="10511" y="8763"/>
                </a:cubicBezTo>
                <a:cubicBezTo>
                  <a:pt x="10613" y="9410"/>
                  <a:pt x="10662" y="10347"/>
                  <a:pt x="10662" y="11576"/>
                </a:cubicBezTo>
                <a:lnTo>
                  <a:pt x="10662" y="17202"/>
                </a:lnTo>
                <a:close/>
                <a:moveTo>
                  <a:pt x="12557" y="17202"/>
                </a:moveTo>
                <a:cubicBezTo>
                  <a:pt x="12280" y="17202"/>
                  <a:pt x="12280" y="17202"/>
                  <a:pt x="12280" y="17202"/>
                </a:cubicBezTo>
                <a:cubicBezTo>
                  <a:pt x="12280" y="15618"/>
                  <a:pt x="12280" y="15618"/>
                  <a:pt x="12280" y="15618"/>
                </a:cubicBezTo>
                <a:cubicBezTo>
                  <a:pt x="12274" y="15618"/>
                  <a:pt x="12274" y="15618"/>
                  <a:pt x="12274" y="15618"/>
                </a:cubicBezTo>
                <a:cubicBezTo>
                  <a:pt x="12148" y="16814"/>
                  <a:pt x="11949" y="17429"/>
                  <a:pt x="11684" y="17429"/>
                </a:cubicBezTo>
                <a:cubicBezTo>
                  <a:pt x="11468" y="17429"/>
                  <a:pt x="11299" y="17008"/>
                  <a:pt x="11167" y="16168"/>
                </a:cubicBezTo>
                <a:cubicBezTo>
                  <a:pt x="11041" y="15327"/>
                  <a:pt x="10974" y="14228"/>
                  <a:pt x="10974" y="12805"/>
                </a:cubicBezTo>
                <a:cubicBezTo>
                  <a:pt x="10974" y="11285"/>
                  <a:pt x="11047" y="10089"/>
                  <a:pt x="11191" y="9151"/>
                </a:cubicBezTo>
                <a:cubicBezTo>
                  <a:pt x="11329" y="8246"/>
                  <a:pt x="11522" y="7760"/>
                  <a:pt x="11763" y="7760"/>
                </a:cubicBezTo>
                <a:cubicBezTo>
                  <a:pt x="11991" y="7760"/>
                  <a:pt x="12166" y="8278"/>
                  <a:pt x="12274" y="9248"/>
                </a:cubicBezTo>
                <a:cubicBezTo>
                  <a:pt x="12280" y="9248"/>
                  <a:pt x="12280" y="9248"/>
                  <a:pt x="12280" y="9248"/>
                </a:cubicBezTo>
                <a:cubicBezTo>
                  <a:pt x="12280" y="3557"/>
                  <a:pt x="12280" y="3557"/>
                  <a:pt x="12280" y="3557"/>
                </a:cubicBezTo>
                <a:cubicBezTo>
                  <a:pt x="12557" y="3557"/>
                  <a:pt x="12557" y="3557"/>
                  <a:pt x="12557" y="3557"/>
                </a:cubicBezTo>
                <a:lnTo>
                  <a:pt x="12557" y="17202"/>
                </a:lnTo>
                <a:close/>
                <a:moveTo>
                  <a:pt x="12280" y="13031"/>
                </a:moveTo>
                <a:cubicBezTo>
                  <a:pt x="12280" y="11673"/>
                  <a:pt x="12280" y="11673"/>
                  <a:pt x="12280" y="11673"/>
                </a:cubicBezTo>
                <a:cubicBezTo>
                  <a:pt x="12280" y="10929"/>
                  <a:pt x="12232" y="10283"/>
                  <a:pt x="12142" y="9798"/>
                </a:cubicBezTo>
                <a:cubicBezTo>
                  <a:pt x="12045" y="9280"/>
                  <a:pt x="11931" y="9022"/>
                  <a:pt x="11793" y="9022"/>
                </a:cubicBezTo>
                <a:cubicBezTo>
                  <a:pt x="11630" y="9022"/>
                  <a:pt x="11498" y="9345"/>
                  <a:pt x="11402" y="10024"/>
                </a:cubicBezTo>
                <a:cubicBezTo>
                  <a:pt x="11305" y="10671"/>
                  <a:pt x="11257" y="11576"/>
                  <a:pt x="11257" y="12740"/>
                </a:cubicBezTo>
                <a:cubicBezTo>
                  <a:pt x="11257" y="13807"/>
                  <a:pt x="11305" y="14616"/>
                  <a:pt x="11396" y="15230"/>
                </a:cubicBezTo>
                <a:cubicBezTo>
                  <a:pt x="11486" y="15844"/>
                  <a:pt x="11606" y="16168"/>
                  <a:pt x="11763" y="16168"/>
                </a:cubicBezTo>
                <a:cubicBezTo>
                  <a:pt x="11913" y="16168"/>
                  <a:pt x="12039" y="15877"/>
                  <a:pt x="12136" y="15295"/>
                </a:cubicBezTo>
                <a:cubicBezTo>
                  <a:pt x="12232" y="14680"/>
                  <a:pt x="12280" y="13937"/>
                  <a:pt x="12280" y="13031"/>
                </a:cubicBezTo>
                <a:close/>
                <a:moveTo>
                  <a:pt x="14591" y="12546"/>
                </a:moveTo>
                <a:cubicBezTo>
                  <a:pt x="14591" y="14034"/>
                  <a:pt x="14512" y="15198"/>
                  <a:pt x="14362" y="16071"/>
                </a:cubicBezTo>
                <a:cubicBezTo>
                  <a:pt x="14205" y="16976"/>
                  <a:pt x="14001" y="17429"/>
                  <a:pt x="13742" y="17429"/>
                </a:cubicBezTo>
                <a:cubicBezTo>
                  <a:pt x="13489" y="17429"/>
                  <a:pt x="13285" y="16976"/>
                  <a:pt x="13134" y="16135"/>
                </a:cubicBezTo>
                <a:cubicBezTo>
                  <a:pt x="12984" y="15262"/>
                  <a:pt x="12906" y="14131"/>
                  <a:pt x="12906" y="12708"/>
                </a:cubicBezTo>
                <a:cubicBezTo>
                  <a:pt x="12906" y="11188"/>
                  <a:pt x="12984" y="9992"/>
                  <a:pt x="13141" y="9086"/>
                </a:cubicBezTo>
                <a:cubicBezTo>
                  <a:pt x="13297" y="8213"/>
                  <a:pt x="13508" y="7760"/>
                  <a:pt x="13778" y="7760"/>
                </a:cubicBezTo>
                <a:cubicBezTo>
                  <a:pt x="14031" y="7760"/>
                  <a:pt x="14236" y="8181"/>
                  <a:pt x="14374" y="9054"/>
                </a:cubicBezTo>
                <a:cubicBezTo>
                  <a:pt x="14518" y="9895"/>
                  <a:pt x="14591" y="11059"/>
                  <a:pt x="14591" y="12546"/>
                </a:cubicBezTo>
                <a:close/>
                <a:moveTo>
                  <a:pt x="14314" y="12611"/>
                </a:moveTo>
                <a:cubicBezTo>
                  <a:pt x="14314" y="11447"/>
                  <a:pt x="14266" y="10574"/>
                  <a:pt x="14169" y="9959"/>
                </a:cubicBezTo>
                <a:cubicBezTo>
                  <a:pt x="14073" y="9345"/>
                  <a:pt x="13935" y="9022"/>
                  <a:pt x="13760" y="9022"/>
                </a:cubicBezTo>
                <a:cubicBezTo>
                  <a:pt x="13586" y="9022"/>
                  <a:pt x="13441" y="9345"/>
                  <a:pt x="13339" y="9959"/>
                </a:cubicBezTo>
                <a:cubicBezTo>
                  <a:pt x="13237" y="10606"/>
                  <a:pt x="13189" y="11511"/>
                  <a:pt x="13189" y="12643"/>
                </a:cubicBezTo>
                <a:cubicBezTo>
                  <a:pt x="13189" y="13743"/>
                  <a:pt x="13237" y="14616"/>
                  <a:pt x="13345" y="15230"/>
                </a:cubicBezTo>
                <a:cubicBezTo>
                  <a:pt x="13447" y="15844"/>
                  <a:pt x="13586" y="16168"/>
                  <a:pt x="13760" y="16168"/>
                </a:cubicBezTo>
                <a:cubicBezTo>
                  <a:pt x="13941" y="16168"/>
                  <a:pt x="14073" y="15844"/>
                  <a:pt x="14169" y="15230"/>
                </a:cubicBezTo>
                <a:cubicBezTo>
                  <a:pt x="14266" y="14648"/>
                  <a:pt x="14314" y="13743"/>
                  <a:pt x="14314" y="12611"/>
                </a:cubicBezTo>
                <a:close/>
                <a:moveTo>
                  <a:pt x="17099" y="7987"/>
                </a:moveTo>
                <a:cubicBezTo>
                  <a:pt x="16588" y="17202"/>
                  <a:pt x="16588" y="17202"/>
                  <a:pt x="16588" y="17202"/>
                </a:cubicBezTo>
                <a:cubicBezTo>
                  <a:pt x="16305" y="17202"/>
                  <a:pt x="16305" y="17202"/>
                  <a:pt x="16305" y="17202"/>
                </a:cubicBezTo>
                <a:cubicBezTo>
                  <a:pt x="15950" y="10606"/>
                  <a:pt x="15950" y="10606"/>
                  <a:pt x="15950" y="10606"/>
                </a:cubicBezTo>
                <a:cubicBezTo>
                  <a:pt x="15938" y="10380"/>
                  <a:pt x="15932" y="10089"/>
                  <a:pt x="15926" y="9765"/>
                </a:cubicBezTo>
                <a:cubicBezTo>
                  <a:pt x="15920" y="9765"/>
                  <a:pt x="15920" y="9765"/>
                  <a:pt x="15920" y="9765"/>
                </a:cubicBezTo>
                <a:cubicBezTo>
                  <a:pt x="15914" y="9959"/>
                  <a:pt x="15902" y="10250"/>
                  <a:pt x="15884" y="10606"/>
                </a:cubicBezTo>
                <a:cubicBezTo>
                  <a:pt x="15499" y="17202"/>
                  <a:pt x="15499" y="17202"/>
                  <a:pt x="15499" y="17202"/>
                </a:cubicBezTo>
                <a:cubicBezTo>
                  <a:pt x="15228" y="17202"/>
                  <a:pt x="15228" y="17202"/>
                  <a:pt x="15228" y="17202"/>
                </a:cubicBezTo>
                <a:cubicBezTo>
                  <a:pt x="14711" y="7987"/>
                  <a:pt x="14711" y="7987"/>
                  <a:pt x="14711" y="7987"/>
                </a:cubicBezTo>
                <a:cubicBezTo>
                  <a:pt x="15000" y="7987"/>
                  <a:pt x="15000" y="7987"/>
                  <a:pt x="15000" y="7987"/>
                </a:cubicBezTo>
                <a:cubicBezTo>
                  <a:pt x="15349" y="14907"/>
                  <a:pt x="15349" y="14907"/>
                  <a:pt x="15349" y="14907"/>
                </a:cubicBezTo>
                <a:cubicBezTo>
                  <a:pt x="15361" y="15165"/>
                  <a:pt x="15367" y="15424"/>
                  <a:pt x="15373" y="15747"/>
                </a:cubicBezTo>
                <a:cubicBezTo>
                  <a:pt x="15385" y="15747"/>
                  <a:pt x="15385" y="15747"/>
                  <a:pt x="15385" y="15747"/>
                </a:cubicBezTo>
                <a:cubicBezTo>
                  <a:pt x="15391" y="15521"/>
                  <a:pt x="15397" y="15230"/>
                  <a:pt x="15421" y="14907"/>
                </a:cubicBezTo>
                <a:cubicBezTo>
                  <a:pt x="15812" y="7987"/>
                  <a:pt x="15812" y="7987"/>
                  <a:pt x="15812" y="7987"/>
                </a:cubicBezTo>
                <a:cubicBezTo>
                  <a:pt x="16065" y="7987"/>
                  <a:pt x="16065" y="7987"/>
                  <a:pt x="16065" y="7987"/>
                </a:cubicBezTo>
                <a:cubicBezTo>
                  <a:pt x="16420" y="14939"/>
                  <a:pt x="16420" y="14939"/>
                  <a:pt x="16420" y="14939"/>
                </a:cubicBezTo>
                <a:cubicBezTo>
                  <a:pt x="16432" y="15165"/>
                  <a:pt x="16438" y="15424"/>
                  <a:pt x="16444" y="15747"/>
                </a:cubicBezTo>
                <a:cubicBezTo>
                  <a:pt x="16456" y="15747"/>
                  <a:pt x="16456" y="15747"/>
                  <a:pt x="16456" y="15747"/>
                </a:cubicBezTo>
                <a:cubicBezTo>
                  <a:pt x="16456" y="15456"/>
                  <a:pt x="16468" y="15198"/>
                  <a:pt x="16480" y="14939"/>
                </a:cubicBezTo>
                <a:cubicBezTo>
                  <a:pt x="16829" y="7987"/>
                  <a:pt x="16829" y="7987"/>
                  <a:pt x="16829" y="7987"/>
                </a:cubicBezTo>
                <a:lnTo>
                  <a:pt x="17099" y="7987"/>
                </a:lnTo>
                <a:close/>
                <a:moveTo>
                  <a:pt x="18285" y="14745"/>
                </a:moveTo>
                <a:cubicBezTo>
                  <a:pt x="18285" y="15521"/>
                  <a:pt x="18225" y="16168"/>
                  <a:pt x="18110" y="16685"/>
                </a:cubicBezTo>
                <a:cubicBezTo>
                  <a:pt x="17996" y="17170"/>
                  <a:pt x="17846" y="17429"/>
                  <a:pt x="17659" y="17429"/>
                </a:cubicBezTo>
                <a:cubicBezTo>
                  <a:pt x="17497" y="17429"/>
                  <a:pt x="17352" y="17235"/>
                  <a:pt x="17232" y="16847"/>
                </a:cubicBezTo>
                <a:cubicBezTo>
                  <a:pt x="17232" y="15295"/>
                  <a:pt x="17232" y="15295"/>
                  <a:pt x="17232" y="15295"/>
                </a:cubicBezTo>
                <a:cubicBezTo>
                  <a:pt x="17364" y="15877"/>
                  <a:pt x="17515" y="16168"/>
                  <a:pt x="17677" y="16168"/>
                </a:cubicBezTo>
                <a:cubicBezTo>
                  <a:pt x="17894" y="16168"/>
                  <a:pt x="18002" y="15747"/>
                  <a:pt x="18002" y="14874"/>
                </a:cubicBezTo>
                <a:cubicBezTo>
                  <a:pt x="18002" y="14519"/>
                  <a:pt x="17984" y="14260"/>
                  <a:pt x="17942" y="14034"/>
                </a:cubicBezTo>
                <a:cubicBezTo>
                  <a:pt x="17900" y="13807"/>
                  <a:pt x="17803" y="13516"/>
                  <a:pt x="17653" y="13128"/>
                </a:cubicBezTo>
                <a:cubicBezTo>
                  <a:pt x="17497" y="12805"/>
                  <a:pt x="17394" y="12417"/>
                  <a:pt x="17328" y="12029"/>
                </a:cubicBezTo>
                <a:cubicBezTo>
                  <a:pt x="17268" y="11641"/>
                  <a:pt x="17238" y="11091"/>
                  <a:pt x="17238" y="10444"/>
                </a:cubicBezTo>
                <a:cubicBezTo>
                  <a:pt x="17238" y="9668"/>
                  <a:pt x="17292" y="9054"/>
                  <a:pt x="17406" y="8537"/>
                </a:cubicBezTo>
                <a:cubicBezTo>
                  <a:pt x="17521" y="8019"/>
                  <a:pt x="17665" y="7760"/>
                  <a:pt x="17840" y="7760"/>
                </a:cubicBezTo>
                <a:cubicBezTo>
                  <a:pt x="17972" y="7760"/>
                  <a:pt x="18098" y="7922"/>
                  <a:pt x="18207" y="8213"/>
                </a:cubicBezTo>
                <a:cubicBezTo>
                  <a:pt x="18207" y="9668"/>
                  <a:pt x="18207" y="9668"/>
                  <a:pt x="18207" y="9668"/>
                </a:cubicBezTo>
                <a:cubicBezTo>
                  <a:pt x="18092" y="9248"/>
                  <a:pt x="17966" y="9022"/>
                  <a:pt x="17815" y="9022"/>
                </a:cubicBezTo>
                <a:cubicBezTo>
                  <a:pt x="17725" y="9022"/>
                  <a:pt x="17653" y="9151"/>
                  <a:pt x="17599" y="9377"/>
                </a:cubicBezTo>
                <a:cubicBezTo>
                  <a:pt x="17545" y="9636"/>
                  <a:pt x="17515" y="9927"/>
                  <a:pt x="17515" y="10315"/>
                </a:cubicBezTo>
                <a:cubicBezTo>
                  <a:pt x="17515" y="10735"/>
                  <a:pt x="17539" y="11026"/>
                  <a:pt x="17581" y="11253"/>
                </a:cubicBezTo>
                <a:cubicBezTo>
                  <a:pt x="17623" y="11479"/>
                  <a:pt x="17707" y="11738"/>
                  <a:pt x="17840" y="12029"/>
                </a:cubicBezTo>
                <a:cubicBezTo>
                  <a:pt x="18008" y="12384"/>
                  <a:pt x="18122" y="12805"/>
                  <a:pt x="18183" y="13193"/>
                </a:cubicBezTo>
                <a:cubicBezTo>
                  <a:pt x="18249" y="13613"/>
                  <a:pt x="18285" y="14131"/>
                  <a:pt x="18285" y="147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914187">
              <a:defRPr sz="17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</a:p>
        </p:txBody>
      </p:sp>
      <p:pic>
        <p:nvPicPr>
          <p:cNvPr id="242" name="Headset" descr="Headse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2442" y="1997492"/>
            <a:ext cx="3021997" cy="1576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Xbox" descr="Xbox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7154" y="3698166"/>
            <a:ext cx="3792602" cy="2341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hablet" descr="Phable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4334" y="4988750"/>
            <a:ext cx="735975" cy="677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hone" descr="Pho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4260" y="5128099"/>
            <a:ext cx="564774" cy="52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mall Tablet" descr="Small Tablet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19865" y="4835013"/>
            <a:ext cx="1116527" cy="824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2-in-1" descr="2-in-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69715" y="4736158"/>
            <a:ext cx="1990880" cy="999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Laptop" descr="Laptop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81611" y="4649182"/>
            <a:ext cx="1711477" cy="969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Desktop" descr="Desktop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95962" y="4089527"/>
            <a:ext cx="2800836" cy="1510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oT" descr="IoT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32005" y="5231372"/>
            <a:ext cx="577357" cy="39491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xt One experience"/>
          <p:cNvSpPr/>
          <p:nvPr/>
        </p:nvSpPr>
        <p:spPr>
          <a:xfrm>
            <a:off x="115667" y="6023869"/>
            <a:ext cx="11934088" cy="80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0561" tIns="140561" rIns="140561" bIns="140561">
            <a:spAutoFit/>
          </a:bodyPr>
          <a:lstStyle>
            <a:lvl1pPr algn="ctr" defTabSz="895992">
              <a:lnSpc>
                <a:spcPct val="90000"/>
              </a:lnSpc>
              <a:spcBef>
                <a:spcPts val="500"/>
              </a:spcBef>
              <a:defRPr spc="-98" sz="3500">
                <a:solidFill>
                  <a:srgbClr val="FFFFFF"/>
                </a:solidFill>
              </a:defRPr>
            </a:lvl1pPr>
          </a:lstStyle>
          <a:p>
            <a:pPr/>
            <a:r>
              <a:t>One converged platform</a:t>
            </a:r>
          </a:p>
        </p:txBody>
      </p:sp>
      <p:pic>
        <p:nvPicPr>
          <p:cNvPr id="252" name="Picture 20" descr="Picture 20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1776" y="1490396"/>
            <a:ext cx="5195879" cy="2913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Diagram 1"/>
          <p:cNvGrpSpPr/>
          <p:nvPr/>
        </p:nvGrpSpPr>
        <p:grpSpPr>
          <a:xfrm>
            <a:off x="581420" y="1296470"/>
            <a:ext cx="11029159" cy="4328719"/>
            <a:chOff x="0" y="0"/>
            <a:chExt cx="11029158" cy="4328717"/>
          </a:xfrm>
        </p:grpSpPr>
        <p:sp>
          <p:nvSpPr>
            <p:cNvPr id="254" name="Line"/>
            <p:cNvSpPr/>
            <p:nvPr/>
          </p:nvSpPr>
          <p:spPr>
            <a:xfrm>
              <a:off x="9538732" y="1568189"/>
              <a:ext cx="194404" cy="5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Line"/>
            <p:cNvSpPr/>
            <p:nvPr/>
          </p:nvSpPr>
          <p:spPr>
            <a:xfrm>
              <a:off x="5352577" y="648012"/>
              <a:ext cx="4704565" cy="27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Line"/>
            <p:cNvSpPr/>
            <p:nvPr/>
          </p:nvSpPr>
          <p:spPr>
            <a:xfrm>
              <a:off x="7970544" y="1568189"/>
              <a:ext cx="194404" cy="5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>
              <a:off x="5352577" y="648012"/>
              <a:ext cx="3136377" cy="27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Line"/>
            <p:cNvSpPr/>
            <p:nvPr/>
          </p:nvSpPr>
          <p:spPr>
            <a:xfrm>
              <a:off x="6402356" y="1568189"/>
              <a:ext cx="194404" cy="151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>
              <a:off x="6402356" y="1568189"/>
              <a:ext cx="194404" cy="5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>
              <a:off x="5352577" y="648012"/>
              <a:ext cx="1568189" cy="27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Line"/>
            <p:cNvSpPr/>
            <p:nvPr/>
          </p:nvSpPr>
          <p:spPr>
            <a:xfrm>
              <a:off x="4834166" y="1568189"/>
              <a:ext cx="194404" cy="5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>
              <a:off x="5352577" y="648012"/>
              <a:ext cx="1" cy="272165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>
              <a:off x="3265978" y="1568189"/>
              <a:ext cx="194404" cy="5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Line"/>
            <p:cNvSpPr/>
            <p:nvPr/>
          </p:nvSpPr>
          <p:spPr>
            <a:xfrm>
              <a:off x="3784387" y="648012"/>
              <a:ext cx="1568189" cy="27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Line"/>
            <p:cNvSpPr/>
            <p:nvPr/>
          </p:nvSpPr>
          <p:spPr>
            <a:xfrm>
              <a:off x="1697791" y="1568189"/>
              <a:ext cx="194404" cy="2436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Line"/>
            <p:cNvSpPr/>
            <p:nvPr/>
          </p:nvSpPr>
          <p:spPr>
            <a:xfrm>
              <a:off x="1697791" y="1568189"/>
              <a:ext cx="194404" cy="151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>
              <a:off x="1697791" y="1568189"/>
              <a:ext cx="194404" cy="5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>
              <a:off x="2216199" y="648012"/>
              <a:ext cx="3136377" cy="27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Line"/>
            <p:cNvSpPr/>
            <p:nvPr/>
          </p:nvSpPr>
          <p:spPr>
            <a:xfrm>
              <a:off x="129602" y="1568189"/>
              <a:ext cx="194404" cy="151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>
              <a:off x="129602" y="1568189"/>
              <a:ext cx="194404" cy="5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Line"/>
            <p:cNvSpPr/>
            <p:nvPr/>
          </p:nvSpPr>
          <p:spPr>
            <a:xfrm>
              <a:off x="648012" y="648012"/>
              <a:ext cx="4704565" cy="27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74" name="Group"/>
            <p:cNvGrpSpPr/>
            <p:nvPr/>
          </p:nvGrpSpPr>
          <p:grpSpPr>
            <a:xfrm>
              <a:off x="1257" y="0"/>
              <a:ext cx="10702639" cy="648011"/>
              <a:chOff x="0" y="0"/>
              <a:chExt cx="10702638" cy="648010"/>
            </a:xfrm>
          </p:grpSpPr>
          <p:sp>
            <p:nvSpPr>
              <p:cNvPr id="272" name="Rectangle"/>
              <p:cNvSpPr/>
              <p:nvPr/>
            </p:nvSpPr>
            <p:spPr>
              <a:xfrm>
                <a:off x="0" y="0"/>
                <a:ext cx="10702639" cy="64801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3" name="One Windows"/>
              <p:cNvSpPr/>
              <p:nvPr/>
            </p:nvSpPr>
            <p:spPr>
              <a:xfrm>
                <a:off x="0" y="172240"/>
                <a:ext cx="10702639" cy="303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One Windows</a:t>
                </a:r>
              </a:p>
            </p:txBody>
          </p:sp>
        </p:grpSp>
        <p:grpSp>
          <p:nvGrpSpPr>
            <p:cNvPr id="277" name="Group"/>
            <p:cNvGrpSpPr/>
            <p:nvPr/>
          </p:nvGrpSpPr>
          <p:grpSpPr>
            <a:xfrm>
              <a:off x="0" y="920177"/>
              <a:ext cx="1296024" cy="648012"/>
              <a:chOff x="0" y="0"/>
              <a:chExt cx="1296023" cy="648010"/>
            </a:xfrm>
          </p:grpSpPr>
          <p:sp>
            <p:nvSpPr>
              <p:cNvPr id="275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6" name="Desktop SKU"/>
              <p:cNvSpPr/>
              <p:nvPr/>
            </p:nvSpPr>
            <p:spPr>
              <a:xfrm>
                <a:off x="0" y="46510"/>
                <a:ext cx="1296024" cy="554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pPr>
                <a:r>
                  <a:t>Desktop</a:t>
                </a:r>
                <a:br/>
                <a:r>
                  <a:t>SKU</a:t>
                </a:r>
              </a:p>
            </p:txBody>
          </p:sp>
        </p:grpSp>
        <p:grpSp>
          <p:nvGrpSpPr>
            <p:cNvPr id="280" name="Group"/>
            <p:cNvGrpSpPr/>
            <p:nvPr/>
          </p:nvGrpSpPr>
          <p:grpSpPr>
            <a:xfrm>
              <a:off x="324006" y="1840354"/>
              <a:ext cx="1296024" cy="648011"/>
              <a:chOff x="0" y="0"/>
              <a:chExt cx="1296023" cy="648010"/>
            </a:xfrm>
          </p:grpSpPr>
          <p:sp>
            <p:nvSpPr>
              <p:cNvPr id="278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" name="PC"/>
              <p:cNvSpPr/>
              <p:nvPr/>
            </p:nvSpPr>
            <p:spPr>
              <a:xfrm>
                <a:off x="0" y="172240"/>
                <a:ext cx="1296024" cy="303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PC</a:t>
                </a:r>
              </a:p>
            </p:txBody>
          </p:sp>
        </p:grpSp>
        <p:grpSp>
          <p:nvGrpSpPr>
            <p:cNvPr id="283" name="Group"/>
            <p:cNvGrpSpPr/>
            <p:nvPr/>
          </p:nvGrpSpPr>
          <p:grpSpPr>
            <a:xfrm>
              <a:off x="324006" y="2760529"/>
              <a:ext cx="1296024" cy="648012"/>
              <a:chOff x="0" y="0"/>
              <a:chExt cx="1296023" cy="648010"/>
            </a:xfrm>
          </p:grpSpPr>
          <p:sp>
            <p:nvSpPr>
              <p:cNvPr id="281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" name="2 in 1"/>
              <p:cNvSpPr/>
              <p:nvPr/>
            </p:nvSpPr>
            <p:spPr>
              <a:xfrm>
                <a:off x="0" y="172240"/>
                <a:ext cx="1296024" cy="303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 in 1</a:t>
                </a:r>
              </a:p>
            </p:txBody>
          </p:sp>
        </p:grpSp>
        <p:grpSp>
          <p:nvGrpSpPr>
            <p:cNvPr id="286" name="Group"/>
            <p:cNvGrpSpPr/>
            <p:nvPr/>
          </p:nvGrpSpPr>
          <p:grpSpPr>
            <a:xfrm>
              <a:off x="1568188" y="920177"/>
              <a:ext cx="1296024" cy="648012"/>
              <a:chOff x="0" y="0"/>
              <a:chExt cx="1296023" cy="648010"/>
            </a:xfrm>
          </p:grpSpPr>
          <p:sp>
            <p:nvSpPr>
              <p:cNvPr id="284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5" name="Mobile SKU"/>
              <p:cNvSpPr/>
              <p:nvPr/>
            </p:nvSpPr>
            <p:spPr>
              <a:xfrm>
                <a:off x="0" y="46510"/>
                <a:ext cx="1296024" cy="554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pPr>
                <a:r>
                  <a:t>Mobile</a:t>
                </a:r>
                <a:br/>
                <a:r>
                  <a:t>SKU</a:t>
                </a:r>
              </a:p>
            </p:txBody>
          </p:sp>
        </p:grpSp>
        <p:grpSp>
          <p:nvGrpSpPr>
            <p:cNvPr id="289" name="Group"/>
            <p:cNvGrpSpPr/>
            <p:nvPr/>
          </p:nvGrpSpPr>
          <p:grpSpPr>
            <a:xfrm>
              <a:off x="1892193" y="1840354"/>
              <a:ext cx="1296024" cy="648011"/>
              <a:chOff x="0" y="0"/>
              <a:chExt cx="1296023" cy="648010"/>
            </a:xfrm>
          </p:grpSpPr>
          <p:sp>
            <p:nvSpPr>
              <p:cNvPr id="287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8" name="Tablet"/>
              <p:cNvSpPr/>
              <p:nvPr/>
            </p:nvSpPr>
            <p:spPr>
              <a:xfrm>
                <a:off x="0" y="172240"/>
                <a:ext cx="1296024" cy="303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Tablet</a:t>
                </a:r>
              </a:p>
            </p:txBody>
          </p:sp>
        </p:grpSp>
        <p:grpSp>
          <p:nvGrpSpPr>
            <p:cNvPr id="292" name="Group"/>
            <p:cNvGrpSpPr/>
            <p:nvPr/>
          </p:nvGrpSpPr>
          <p:grpSpPr>
            <a:xfrm>
              <a:off x="1892193" y="2760529"/>
              <a:ext cx="1296024" cy="648012"/>
              <a:chOff x="0" y="0"/>
              <a:chExt cx="1296023" cy="648010"/>
            </a:xfrm>
          </p:grpSpPr>
          <p:sp>
            <p:nvSpPr>
              <p:cNvPr id="290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1" name="Phablet"/>
              <p:cNvSpPr/>
              <p:nvPr/>
            </p:nvSpPr>
            <p:spPr>
              <a:xfrm>
                <a:off x="0" y="172240"/>
                <a:ext cx="1296024" cy="303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Phablet</a:t>
                </a:r>
              </a:p>
            </p:txBody>
          </p:sp>
        </p:grpSp>
        <p:grpSp>
          <p:nvGrpSpPr>
            <p:cNvPr id="295" name="Group"/>
            <p:cNvGrpSpPr/>
            <p:nvPr/>
          </p:nvGrpSpPr>
          <p:grpSpPr>
            <a:xfrm>
              <a:off x="1892193" y="3680707"/>
              <a:ext cx="1296024" cy="648011"/>
              <a:chOff x="0" y="0"/>
              <a:chExt cx="1296023" cy="648010"/>
            </a:xfrm>
          </p:grpSpPr>
          <p:sp>
            <p:nvSpPr>
              <p:cNvPr id="293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4" name="Phone"/>
              <p:cNvSpPr/>
              <p:nvPr/>
            </p:nvSpPr>
            <p:spPr>
              <a:xfrm>
                <a:off x="0" y="172240"/>
                <a:ext cx="1296024" cy="303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Phone</a:t>
                </a:r>
              </a:p>
            </p:txBody>
          </p:sp>
        </p:grpSp>
        <p:grpSp>
          <p:nvGrpSpPr>
            <p:cNvPr id="298" name="Group"/>
            <p:cNvGrpSpPr/>
            <p:nvPr/>
          </p:nvGrpSpPr>
          <p:grpSpPr>
            <a:xfrm>
              <a:off x="3136377" y="920177"/>
              <a:ext cx="1296024" cy="648012"/>
              <a:chOff x="0" y="0"/>
              <a:chExt cx="1296023" cy="648010"/>
            </a:xfrm>
          </p:grpSpPr>
          <p:sp>
            <p:nvSpPr>
              <p:cNvPr id="296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7" name="Xbox SKU"/>
              <p:cNvSpPr/>
              <p:nvPr/>
            </p:nvSpPr>
            <p:spPr>
              <a:xfrm>
                <a:off x="0" y="46510"/>
                <a:ext cx="1296024" cy="554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pPr>
                <a:r>
                  <a:t>Xbox</a:t>
                </a:r>
                <a:br/>
                <a:r>
                  <a:t>SKU</a:t>
                </a:r>
              </a:p>
            </p:txBody>
          </p:sp>
        </p:grpSp>
        <p:grpSp>
          <p:nvGrpSpPr>
            <p:cNvPr id="301" name="Group"/>
            <p:cNvGrpSpPr/>
            <p:nvPr/>
          </p:nvGrpSpPr>
          <p:grpSpPr>
            <a:xfrm>
              <a:off x="3460382" y="1840354"/>
              <a:ext cx="1296024" cy="648011"/>
              <a:chOff x="0" y="0"/>
              <a:chExt cx="1296023" cy="648010"/>
            </a:xfrm>
          </p:grpSpPr>
          <p:sp>
            <p:nvSpPr>
              <p:cNvPr id="299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" name="Xbox"/>
              <p:cNvSpPr/>
              <p:nvPr/>
            </p:nvSpPr>
            <p:spPr>
              <a:xfrm>
                <a:off x="0" y="172240"/>
                <a:ext cx="1296024" cy="303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Xbox</a:t>
                </a:r>
              </a:p>
            </p:txBody>
          </p:sp>
        </p:grpSp>
        <p:grpSp>
          <p:nvGrpSpPr>
            <p:cNvPr id="304" name="Group"/>
            <p:cNvGrpSpPr/>
            <p:nvPr/>
          </p:nvGrpSpPr>
          <p:grpSpPr>
            <a:xfrm>
              <a:off x="4704565" y="920177"/>
              <a:ext cx="1296024" cy="648012"/>
              <a:chOff x="0" y="0"/>
              <a:chExt cx="1296023" cy="648010"/>
            </a:xfrm>
          </p:grpSpPr>
          <p:sp>
            <p:nvSpPr>
              <p:cNvPr id="302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3" name="IoT SKU"/>
              <p:cNvSpPr/>
              <p:nvPr/>
            </p:nvSpPr>
            <p:spPr>
              <a:xfrm>
                <a:off x="0" y="46510"/>
                <a:ext cx="1296024" cy="554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pPr>
                <a:r>
                  <a:t>IoT</a:t>
                </a:r>
                <a:br/>
                <a:r>
                  <a:t>SKU</a:t>
                </a:r>
              </a:p>
            </p:txBody>
          </p:sp>
        </p:grpSp>
        <p:grpSp>
          <p:nvGrpSpPr>
            <p:cNvPr id="307" name="Group"/>
            <p:cNvGrpSpPr/>
            <p:nvPr/>
          </p:nvGrpSpPr>
          <p:grpSpPr>
            <a:xfrm>
              <a:off x="5028570" y="1840354"/>
              <a:ext cx="1296024" cy="648011"/>
              <a:chOff x="0" y="0"/>
              <a:chExt cx="1296023" cy="648010"/>
            </a:xfrm>
          </p:grpSpPr>
          <p:sp>
            <p:nvSpPr>
              <p:cNvPr id="305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6" name="Band"/>
              <p:cNvSpPr/>
              <p:nvPr/>
            </p:nvSpPr>
            <p:spPr>
              <a:xfrm>
                <a:off x="0" y="172240"/>
                <a:ext cx="1296024" cy="303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Band</a:t>
                </a:r>
              </a:p>
            </p:txBody>
          </p:sp>
        </p:grpSp>
        <p:grpSp>
          <p:nvGrpSpPr>
            <p:cNvPr id="310" name="Group"/>
            <p:cNvGrpSpPr/>
            <p:nvPr/>
          </p:nvGrpSpPr>
          <p:grpSpPr>
            <a:xfrm>
              <a:off x="6272753" y="840957"/>
              <a:ext cx="1296024" cy="806451"/>
              <a:chOff x="0" y="0"/>
              <a:chExt cx="1296023" cy="806450"/>
            </a:xfrm>
          </p:grpSpPr>
          <p:sp>
            <p:nvSpPr>
              <p:cNvPr id="308" name="Rectangle"/>
              <p:cNvSpPr/>
              <p:nvPr/>
            </p:nvSpPr>
            <p:spPr>
              <a:xfrm>
                <a:off x="0" y="79219"/>
                <a:ext cx="1296024" cy="64801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9" name="IoT headless SKU"/>
              <p:cNvSpPr/>
              <p:nvPr/>
            </p:nvSpPr>
            <p:spPr>
              <a:xfrm>
                <a:off x="0" y="0"/>
                <a:ext cx="1296024" cy="806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pPr>
                <a:r>
                  <a:t>IoT headless</a:t>
                </a:r>
                <a:br/>
                <a:r>
                  <a:t>SKU</a:t>
                </a:r>
              </a:p>
            </p:txBody>
          </p:sp>
        </p:grpSp>
        <p:grpSp>
          <p:nvGrpSpPr>
            <p:cNvPr id="313" name="Group"/>
            <p:cNvGrpSpPr/>
            <p:nvPr/>
          </p:nvGrpSpPr>
          <p:grpSpPr>
            <a:xfrm>
              <a:off x="6596758" y="1840354"/>
              <a:ext cx="1296024" cy="648011"/>
              <a:chOff x="0" y="0"/>
              <a:chExt cx="1296023" cy="648010"/>
            </a:xfrm>
          </p:grpSpPr>
          <p:sp>
            <p:nvSpPr>
              <p:cNvPr id="311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2" name="Raspberry Pi"/>
              <p:cNvSpPr/>
              <p:nvPr/>
            </p:nvSpPr>
            <p:spPr>
              <a:xfrm>
                <a:off x="0" y="46510"/>
                <a:ext cx="1296024" cy="554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Raspberry Pi</a:t>
                </a:r>
              </a:p>
            </p:txBody>
          </p:sp>
        </p:grpSp>
        <p:grpSp>
          <p:nvGrpSpPr>
            <p:cNvPr id="316" name="Group"/>
            <p:cNvGrpSpPr/>
            <p:nvPr/>
          </p:nvGrpSpPr>
          <p:grpSpPr>
            <a:xfrm>
              <a:off x="6596758" y="2681310"/>
              <a:ext cx="1296024" cy="806451"/>
              <a:chOff x="0" y="0"/>
              <a:chExt cx="1296023" cy="806450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0" y="79219"/>
                <a:ext cx="1296024" cy="648012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5" name="Home Automation"/>
              <p:cNvSpPr/>
              <p:nvPr/>
            </p:nvSpPr>
            <p:spPr>
              <a:xfrm>
                <a:off x="0" y="0"/>
                <a:ext cx="1296024" cy="806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Home Automation</a:t>
                </a:r>
              </a:p>
            </p:txBody>
          </p:sp>
        </p:grpSp>
        <p:grpSp>
          <p:nvGrpSpPr>
            <p:cNvPr id="319" name="Group"/>
            <p:cNvGrpSpPr/>
            <p:nvPr/>
          </p:nvGrpSpPr>
          <p:grpSpPr>
            <a:xfrm>
              <a:off x="7840941" y="840957"/>
              <a:ext cx="1296024" cy="806451"/>
              <a:chOff x="0" y="0"/>
              <a:chExt cx="1296023" cy="806450"/>
            </a:xfrm>
          </p:grpSpPr>
          <p:sp>
            <p:nvSpPr>
              <p:cNvPr id="317" name="Rectangle"/>
              <p:cNvSpPr/>
              <p:nvPr/>
            </p:nvSpPr>
            <p:spPr>
              <a:xfrm>
                <a:off x="0" y="79219"/>
                <a:ext cx="1296024" cy="64801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8" name="Surface Hub SKU"/>
              <p:cNvSpPr/>
              <p:nvPr/>
            </p:nvSpPr>
            <p:spPr>
              <a:xfrm>
                <a:off x="0" y="0"/>
                <a:ext cx="1296024" cy="806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pPr>
                <a:r>
                  <a:t>Surface Hub</a:t>
                </a:r>
                <a:br/>
                <a:r>
                  <a:t>SKU</a:t>
                </a:r>
              </a:p>
            </p:txBody>
          </p:sp>
        </p:grpSp>
        <p:grpSp>
          <p:nvGrpSpPr>
            <p:cNvPr id="322" name="Group"/>
            <p:cNvGrpSpPr/>
            <p:nvPr/>
          </p:nvGrpSpPr>
          <p:grpSpPr>
            <a:xfrm>
              <a:off x="8164946" y="1840354"/>
              <a:ext cx="1296024" cy="648011"/>
              <a:chOff x="0" y="0"/>
              <a:chExt cx="1296023" cy="648010"/>
            </a:xfrm>
          </p:grpSpPr>
          <p:sp>
            <p:nvSpPr>
              <p:cNvPr id="320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1" name="Surface Hub"/>
              <p:cNvSpPr/>
              <p:nvPr/>
            </p:nvSpPr>
            <p:spPr>
              <a:xfrm>
                <a:off x="0" y="46510"/>
                <a:ext cx="1296024" cy="554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Surface Hub</a:t>
                </a:r>
              </a:p>
            </p:txBody>
          </p:sp>
        </p:grpSp>
        <p:grpSp>
          <p:nvGrpSpPr>
            <p:cNvPr id="325" name="Group"/>
            <p:cNvGrpSpPr/>
            <p:nvPr/>
          </p:nvGrpSpPr>
          <p:grpSpPr>
            <a:xfrm>
              <a:off x="9409129" y="840957"/>
              <a:ext cx="1296024" cy="806451"/>
              <a:chOff x="0" y="0"/>
              <a:chExt cx="1296023" cy="806450"/>
            </a:xfrm>
          </p:grpSpPr>
          <p:sp>
            <p:nvSpPr>
              <p:cNvPr id="323" name="Rectangle"/>
              <p:cNvSpPr/>
              <p:nvPr/>
            </p:nvSpPr>
            <p:spPr>
              <a:xfrm>
                <a:off x="0" y="79219"/>
                <a:ext cx="1296024" cy="64801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Holographic SKU"/>
              <p:cNvSpPr/>
              <p:nvPr/>
            </p:nvSpPr>
            <p:spPr>
              <a:xfrm>
                <a:off x="0" y="0"/>
                <a:ext cx="1296024" cy="806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pPr>
                <a:r>
                  <a:t>Holographic</a:t>
                </a:r>
                <a:br/>
                <a:r>
                  <a:t>SKU</a:t>
                </a:r>
              </a:p>
            </p:txBody>
          </p:sp>
        </p:grpSp>
        <p:grpSp>
          <p:nvGrpSpPr>
            <p:cNvPr id="328" name="Group"/>
            <p:cNvGrpSpPr/>
            <p:nvPr/>
          </p:nvGrpSpPr>
          <p:grpSpPr>
            <a:xfrm>
              <a:off x="9733135" y="1840354"/>
              <a:ext cx="1296024" cy="648011"/>
              <a:chOff x="0" y="0"/>
              <a:chExt cx="1296023" cy="648010"/>
            </a:xfrm>
          </p:grpSpPr>
          <p:sp>
            <p:nvSpPr>
              <p:cNvPr id="326" name="Rectangle"/>
              <p:cNvSpPr/>
              <p:nvPr/>
            </p:nvSpPr>
            <p:spPr>
              <a:xfrm>
                <a:off x="-1" y="0"/>
                <a:ext cx="1296025" cy="64801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" name="HoloLens"/>
              <p:cNvSpPr/>
              <p:nvPr/>
            </p:nvSpPr>
            <p:spPr>
              <a:xfrm>
                <a:off x="0" y="172240"/>
                <a:ext cx="1296024" cy="303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064" tIns="12064" rIns="12064" bIns="1206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700"/>
                  </a:spcBef>
                  <a:defRPr b="1"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HoloLens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/>
          <p:nvPr>
            <p:ph type="title"/>
          </p:nvPr>
        </p:nvSpPr>
        <p:spPr>
          <a:xfrm>
            <a:off x="542692" y="178000"/>
            <a:ext cx="11024841" cy="899667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Continuum</a:t>
            </a:r>
          </a:p>
        </p:txBody>
      </p:sp>
      <p:sp>
        <p:nvSpPr>
          <p:cNvPr id="332" name="Text Placeholder 6"/>
          <p:cNvSpPr/>
          <p:nvPr>
            <p:ph type="body" idx="1"/>
          </p:nvPr>
        </p:nvSpPr>
        <p:spPr>
          <a:xfrm>
            <a:off x="542692" y="1531434"/>
            <a:ext cx="8274206" cy="5084956"/>
          </a:xfrm>
          <a:prstGeom prst="rect">
            <a:avLst/>
          </a:prstGeom>
        </p:spPr>
        <p:txBody>
          <a:bodyPr/>
          <a:lstStyle/>
          <a:p>
            <a:pPr marL="448192" indent="-448192" defTabSz="914378">
              <a:lnSpc>
                <a:spcPct val="90000"/>
              </a:lnSpc>
              <a:spcBef>
                <a:spcPts val="1100"/>
              </a:spcBef>
              <a:buSzPct val="100000"/>
              <a:buFont typeface="Arial"/>
              <a:buChar char="•"/>
              <a:defRPr spc="-100" sz="3600"/>
            </a:pPr>
            <a:r>
              <a:t>Dynamically switches the interface between the Desktop PC and 2-in-1 Tablet mode that’s better suited for fingers</a:t>
            </a:r>
          </a:p>
          <a:p>
            <a:pPr marL="448192" indent="-448192" defTabSz="914378">
              <a:lnSpc>
                <a:spcPct val="90000"/>
              </a:lnSpc>
              <a:spcBef>
                <a:spcPts val="1100"/>
              </a:spcBef>
              <a:buSzPct val="100000"/>
              <a:buFont typeface="Arial"/>
              <a:buChar char="•"/>
              <a:defRPr spc="-100" sz="3600"/>
            </a:pPr>
            <a:r>
              <a:t>Tablet Mode setting is </a:t>
            </a:r>
            <a:br/>
            <a:r>
              <a:t>also available in </a:t>
            </a:r>
            <a:br/>
            <a:r>
              <a:t>Action Center.</a:t>
            </a:r>
          </a:p>
        </p:txBody>
      </p:sp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0516" y="3137862"/>
            <a:ext cx="6303285" cy="3543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Universal App Platform</a:t>
            </a:r>
          </a:p>
        </p:txBody>
      </p:sp>
      <p:sp>
        <p:nvSpPr>
          <p:cNvPr id="336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 marL="212597" indent="-212597" defTabSz="850391">
              <a:spcBef>
                <a:spcPts val="900"/>
              </a:spcBef>
              <a:defRPr sz="2604"/>
            </a:pPr>
            <a:r>
              <a:t>You can now build one app that runs on all Windows 10 devices</a:t>
            </a:r>
          </a:p>
          <a:p>
            <a:pPr lvl="1" marL="637794" indent="-212597" defTabSz="850391">
              <a:spcBef>
                <a:spcPts val="400"/>
              </a:spcBef>
              <a:defRPr sz="2232"/>
            </a:pPr>
            <a:r>
              <a:t>Desktop, slate, mobile, headless, Xbox, Surface Hub,…</a:t>
            </a:r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t>Universal Apps are now much more powerful and “normal”</a:t>
            </a:r>
          </a:p>
          <a:p>
            <a:pPr lvl="1" marL="637794" indent="-212597" defTabSz="850391">
              <a:spcBef>
                <a:spcPts val="400"/>
              </a:spcBef>
              <a:defRPr sz="2232"/>
            </a:pPr>
            <a:r>
              <a:t>Universal Apps can be seen as a new way to build powerful desktop apps, and more</a:t>
            </a:r>
          </a:p>
          <a:p>
            <a:pPr lvl="1" marL="637794" indent="-212597" defTabSz="850391">
              <a:spcBef>
                <a:spcPts val="400"/>
              </a:spcBef>
              <a:defRPr sz="2232"/>
            </a:pPr>
            <a:r>
              <a:t>They support most things you would expect from a typical windows app</a:t>
            </a:r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t>These are also the apps that run on HoloLens or Raspberry Pi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What are Windows Universal Apps?</a:t>
            </a:r>
          </a:p>
        </p:txBody>
      </p:sp>
      <p:sp>
        <p:nvSpPr>
          <p:cNvPr id="339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Windows 10 can execute two types of apps</a:t>
            </a:r>
          </a:p>
          <a:p>
            <a:pPr/>
            <a:r>
              <a:t>“Conventional Windows Apps” based on “Win32 style architecture”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“Desktop Apps”, 32 bit or 64 bit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Run on PCs only</a:t>
            </a:r>
          </a:p>
          <a:p>
            <a:pPr/>
            <a:r>
              <a:t>Universal Apps running on a new fundamental tech stack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Formerly “WinRT”, “Store Apps”, “Metro Apps”,…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Run on any hardware (PCs, Phones, Xbox,…)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.NET Native</a:t>
            </a:r>
          </a:p>
        </p:txBody>
      </p:sp>
      <p:sp>
        <p:nvSpPr>
          <p:cNvPr id="342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lnSpc>
                <a:spcPct val="90000"/>
              </a:lnSpc>
              <a:spcBef>
                <a:spcPts val="900"/>
              </a:spcBef>
              <a:defRPr sz="2660"/>
            </a:pPr>
            <a:r>
              <a:t>Every App in the Store is compiled with .NET Native</a:t>
            </a:r>
          </a:p>
          <a:p>
            <a:pPr lvl="1" marL="651509" indent="-217170" defTabSz="868680">
              <a:lnSpc>
                <a:spcPct val="90000"/>
              </a:lnSpc>
              <a:spcBef>
                <a:spcPts val="400"/>
              </a:spcBef>
              <a:defRPr sz="2280"/>
            </a:pPr>
            <a:r>
              <a:t>Likely used for other types of apps in the future</a:t>
            </a:r>
          </a:p>
          <a:p>
            <a:pPr marL="217170" indent="-217170" defTabSz="868680">
              <a:lnSpc>
                <a:spcPct val="90000"/>
              </a:lnSpc>
              <a:spcBef>
                <a:spcPts val="900"/>
              </a:spcBef>
              <a:defRPr sz="2660"/>
            </a:pPr>
            <a:r>
              <a:t>.NET Native is a next-generation compiler in the Cloud</a:t>
            </a:r>
          </a:p>
          <a:p>
            <a:pPr marL="217170" indent="-217170" defTabSz="868680">
              <a:lnSpc>
                <a:spcPct val="90000"/>
              </a:lnSpc>
              <a:spcBef>
                <a:spcPts val="900"/>
              </a:spcBef>
              <a:defRPr sz="2660"/>
            </a:pPr>
            <a:r>
              <a:t>Apps use the standard C++ Compiler</a:t>
            </a:r>
          </a:p>
          <a:p>
            <a:pPr lvl="1" marL="651509" indent="-217170" defTabSz="868680">
              <a:lnSpc>
                <a:spcPct val="90000"/>
              </a:lnSpc>
              <a:spcBef>
                <a:spcPts val="400"/>
              </a:spcBef>
              <a:defRPr sz="2280"/>
            </a:pPr>
            <a:r>
              <a:t>As Optimizer Performance improves, so does .NET Native</a:t>
            </a:r>
          </a:p>
          <a:p>
            <a:pPr marL="217170" indent="-217170" defTabSz="868680">
              <a:lnSpc>
                <a:spcPct val="90000"/>
              </a:lnSpc>
              <a:spcBef>
                <a:spcPts val="900"/>
              </a:spcBef>
              <a:defRPr sz="2660"/>
            </a:pPr>
            <a:r>
              <a:t>Apps with .NET Bootstrapper</a:t>
            </a:r>
          </a:p>
          <a:p>
            <a:pPr lvl="1" marL="651509" indent="-217170" defTabSz="868680">
              <a:lnSpc>
                <a:spcPct val="90000"/>
              </a:lnSpc>
              <a:spcBef>
                <a:spcPts val="400"/>
              </a:spcBef>
              <a:defRPr sz="2280"/>
            </a:pPr>
            <a:r>
              <a:t>Includes Garbage Collection</a:t>
            </a:r>
          </a:p>
          <a:p>
            <a:pPr marL="217170" indent="-217170" defTabSz="868680">
              <a:lnSpc>
                <a:spcPct val="90000"/>
              </a:lnSpc>
              <a:spcBef>
                <a:spcPts val="900"/>
              </a:spcBef>
              <a:defRPr sz="2660"/>
            </a:pPr>
            <a:r>
              <a:t>There is no runtime, since this creates native machine code</a:t>
            </a:r>
          </a:p>
          <a:p>
            <a:pPr marL="217170" indent="-217170" defTabSz="868680">
              <a:lnSpc>
                <a:spcPct val="90000"/>
              </a:lnSpc>
              <a:spcBef>
                <a:spcPts val="900"/>
              </a:spcBef>
              <a:defRPr sz="2660"/>
            </a:pPr>
            <a:r>
              <a:t>Improved startup time and less memory usage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Developing Windows Universal Apps</a:t>
            </a:r>
          </a:p>
        </p:txBody>
      </p:sp>
      <p:sp>
        <p:nvSpPr>
          <p:cNvPr id="345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Visual Studio 2015</a:t>
            </a:r>
          </a:p>
          <a:p>
            <a:pPr/>
            <a:r>
              <a:t>Usually done on Windows 10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Although Windows 8.1 is supported</a:t>
            </a:r>
          </a:p>
          <a:p>
            <a:pPr/>
            <a:r>
              <a:t>Typically done with XAML and C#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The older HTML-based scenarios is still supported but not pushed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3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Azure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The “New Microsoft”</a:t>
            </a:r>
          </a:p>
        </p:txBody>
      </p:sp>
      <p:sp>
        <p:nvSpPr>
          <p:cNvPr id="123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2660"/>
            </a:pPr>
            <a:r>
              <a:t>Microsoft is Back!!!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My non-Microsoft take on things:</a:t>
            </a:r>
          </a:p>
          <a:p>
            <a:pPr lvl="1" marL="651509" indent="-217170" defTabSz="868680">
              <a:spcBef>
                <a:spcPts val="400"/>
              </a:spcBef>
              <a:defRPr sz="2280"/>
            </a:pPr>
            <a:r>
              <a:t>Microsoft is back to being the friendlier, cooler Microsoft!</a:t>
            </a:r>
          </a:p>
          <a:p>
            <a:pPr lvl="1" marL="651509" indent="-217170" defTabSz="868680">
              <a:spcBef>
                <a:spcPts val="400"/>
              </a:spcBef>
              <a:defRPr sz="2280"/>
            </a:pPr>
            <a:r>
              <a:t>Microsoft is back to building cool new stuff that’s actually exciting!</a:t>
            </a:r>
          </a:p>
          <a:p>
            <a:pPr lvl="1" marL="651509" indent="-217170" defTabSz="868680">
              <a:spcBef>
                <a:spcPts val="400"/>
              </a:spcBef>
              <a:defRPr sz="2280"/>
            </a:pPr>
            <a:r>
              <a:t>Microsoft is back as the leader in OS innovation</a:t>
            </a:r>
          </a:p>
          <a:p>
            <a:pPr lvl="1" marL="651509" indent="-217170" defTabSz="868680">
              <a:spcBef>
                <a:spcPts val="400"/>
              </a:spcBef>
              <a:defRPr sz="2280"/>
            </a:pPr>
            <a:r>
              <a:t>Microsoft is building incredible Enterprise-level software</a:t>
            </a:r>
          </a:p>
          <a:p>
            <a:pPr lvl="1" marL="651509" indent="-217170" defTabSz="868680">
              <a:spcBef>
                <a:spcPts val="400"/>
              </a:spcBef>
              <a:defRPr sz="2280"/>
            </a:pPr>
            <a:r>
              <a:t>Microsoft’s developer ecosystem is growing rapidly</a:t>
            </a:r>
          </a:p>
          <a:p>
            <a:pPr lvl="1" marL="651509" indent="-217170" defTabSz="868680">
              <a:spcBef>
                <a:spcPts val="400"/>
              </a:spcBef>
              <a:defRPr sz="2280"/>
            </a:pPr>
            <a:r>
              <a:t>Microsoft’s customer satisfaction ratings are outstanding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Very rapid developments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What is Azure?</a:t>
            </a:r>
          </a:p>
        </p:txBody>
      </p:sp>
      <p:sp>
        <p:nvSpPr>
          <p:cNvPr id="350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Azure is an open and flexible cloud platform that enables you to quickly build, deploy and manage applications across a global network of Microsoft-managed datacenters.</a:t>
            </a:r>
          </a:p>
          <a:p>
            <a:pPr/>
          </a:p>
          <a:p>
            <a:pPr/>
            <a:r>
              <a:t>You can build applications using any language, tool, or framework. And you can integrate your public cloud applications with your existing IT environment.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Why the Cloud?</a:t>
            </a:r>
          </a:p>
        </p:txBody>
      </p:sp>
      <p:sp>
        <p:nvSpPr>
          <p:cNvPr id="353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Rapidly setup environments to drive business priorities</a:t>
            </a:r>
          </a:p>
          <a:p>
            <a:pPr/>
            <a:r>
              <a:t>Scale to meet peak demands </a:t>
            </a:r>
          </a:p>
          <a:p>
            <a:pPr/>
            <a:r>
              <a:t>Increase daily activities, efficiency and reduced cost.</a:t>
            </a:r>
          </a:p>
        </p:txBody>
      </p:sp>
      <p:grpSp>
        <p:nvGrpSpPr>
          <p:cNvPr id="357" name="Group 3"/>
          <p:cNvGrpSpPr/>
          <p:nvPr/>
        </p:nvGrpSpPr>
        <p:grpSpPr>
          <a:xfrm>
            <a:off x="7833520" y="3436764"/>
            <a:ext cx="2961412" cy="2964177"/>
            <a:chOff x="0" y="0"/>
            <a:chExt cx="2961411" cy="2964175"/>
          </a:xfrm>
        </p:grpSpPr>
        <p:sp>
          <p:nvSpPr>
            <p:cNvPr id="354" name="Rectangle 4"/>
            <p:cNvSpPr/>
            <p:nvPr/>
          </p:nvSpPr>
          <p:spPr>
            <a:xfrm>
              <a:off x="105179" y="0"/>
              <a:ext cx="2856233" cy="2964176"/>
            </a:xfrm>
            <a:prstGeom prst="rect">
              <a:avLst/>
            </a:prstGeom>
            <a:solidFill>
              <a:srgbClr val="442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32012">
                <a:defRPr sz="31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</a:p>
          </p:txBody>
        </p:sp>
        <p:sp>
          <p:nvSpPr>
            <p:cNvPr id="355" name="Rectangle 5"/>
            <p:cNvSpPr/>
            <p:nvPr/>
          </p:nvSpPr>
          <p:spPr>
            <a:xfrm>
              <a:off x="0" y="75480"/>
              <a:ext cx="2805151" cy="751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32012">
                <a:defRPr sz="43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Economics</a:t>
              </a:r>
            </a:p>
          </p:txBody>
        </p:sp>
        <p:sp>
          <p:nvSpPr>
            <p:cNvPr id="356" name="Freeform 9"/>
            <p:cNvSpPr/>
            <p:nvPr/>
          </p:nvSpPr>
          <p:spPr>
            <a:xfrm>
              <a:off x="2064100" y="1594999"/>
              <a:ext cx="683972" cy="119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54" y="21600"/>
                  </a:moveTo>
                  <a:cubicBezTo>
                    <a:pt x="13954" y="18900"/>
                    <a:pt x="13954" y="18900"/>
                    <a:pt x="13954" y="18900"/>
                  </a:cubicBezTo>
                  <a:cubicBezTo>
                    <a:pt x="18669" y="18234"/>
                    <a:pt x="21600" y="16348"/>
                    <a:pt x="21600" y="13796"/>
                  </a:cubicBezTo>
                  <a:cubicBezTo>
                    <a:pt x="21600" y="11244"/>
                    <a:pt x="19179" y="9653"/>
                    <a:pt x="13635" y="8507"/>
                  </a:cubicBezTo>
                  <a:cubicBezTo>
                    <a:pt x="11596" y="8100"/>
                    <a:pt x="9303" y="7508"/>
                    <a:pt x="9303" y="7027"/>
                  </a:cubicBezTo>
                  <a:cubicBezTo>
                    <a:pt x="9303" y="6362"/>
                    <a:pt x="10896" y="6251"/>
                    <a:pt x="11851" y="6251"/>
                  </a:cubicBezTo>
                  <a:cubicBezTo>
                    <a:pt x="14655" y="6251"/>
                    <a:pt x="16439" y="6768"/>
                    <a:pt x="17458" y="7064"/>
                  </a:cubicBezTo>
                  <a:cubicBezTo>
                    <a:pt x="18733" y="7397"/>
                    <a:pt x="18733" y="7397"/>
                    <a:pt x="18733" y="7397"/>
                  </a:cubicBezTo>
                  <a:cubicBezTo>
                    <a:pt x="19115" y="6658"/>
                    <a:pt x="19115" y="6658"/>
                    <a:pt x="19115" y="6658"/>
                  </a:cubicBezTo>
                  <a:cubicBezTo>
                    <a:pt x="20644" y="3292"/>
                    <a:pt x="20644" y="3292"/>
                    <a:pt x="20644" y="3292"/>
                  </a:cubicBezTo>
                  <a:cubicBezTo>
                    <a:pt x="19752" y="3070"/>
                    <a:pt x="19752" y="3070"/>
                    <a:pt x="19752" y="3070"/>
                  </a:cubicBezTo>
                  <a:cubicBezTo>
                    <a:pt x="18669" y="2774"/>
                    <a:pt x="16821" y="2367"/>
                    <a:pt x="14145" y="2256"/>
                  </a:cubicBezTo>
                  <a:cubicBezTo>
                    <a:pt x="14145" y="0"/>
                    <a:pt x="14145" y="0"/>
                    <a:pt x="14145" y="0"/>
                  </a:cubicBezTo>
                  <a:cubicBezTo>
                    <a:pt x="7710" y="0"/>
                    <a:pt x="7710" y="0"/>
                    <a:pt x="7710" y="0"/>
                  </a:cubicBezTo>
                  <a:cubicBezTo>
                    <a:pt x="7710" y="2515"/>
                    <a:pt x="7710" y="2515"/>
                    <a:pt x="7710" y="2515"/>
                  </a:cubicBezTo>
                  <a:cubicBezTo>
                    <a:pt x="3250" y="3181"/>
                    <a:pt x="446" y="5030"/>
                    <a:pt x="446" y="7434"/>
                  </a:cubicBezTo>
                  <a:cubicBezTo>
                    <a:pt x="446" y="10578"/>
                    <a:pt x="4970" y="11836"/>
                    <a:pt x="8920" y="12612"/>
                  </a:cubicBezTo>
                  <a:cubicBezTo>
                    <a:pt x="12297" y="13278"/>
                    <a:pt x="12743" y="13759"/>
                    <a:pt x="12743" y="14166"/>
                  </a:cubicBezTo>
                  <a:cubicBezTo>
                    <a:pt x="12743" y="14795"/>
                    <a:pt x="11214" y="15053"/>
                    <a:pt x="9749" y="15053"/>
                  </a:cubicBezTo>
                  <a:cubicBezTo>
                    <a:pt x="6818" y="15053"/>
                    <a:pt x="4333" y="14425"/>
                    <a:pt x="3186" y="14018"/>
                  </a:cubicBezTo>
                  <a:cubicBezTo>
                    <a:pt x="1912" y="13648"/>
                    <a:pt x="1912" y="13648"/>
                    <a:pt x="1912" y="13648"/>
                  </a:cubicBezTo>
                  <a:cubicBezTo>
                    <a:pt x="0" y="17864"/>
                    <a:pt x="0" y="17864"/>
                    <a:pt x="0" y="17864"/>
                  </a:cubicBezTo>
                  <a:cubicBezTo>
                    <a:pt x="0" y="17864"/>
                    <a:pt x="0" y="17864"/>
                    <a:pt x="0" y="17864"/>
                  </a:cubicBezTo>
                  <a:cubicBezTo>
                    <a:pt x="765" y="18086"/>
                    <a:pt x="765" y="18086"/>
                    <a:pt x="765" y="18086"/>
                  </a:cubicBezTo>
                  <a:cubicBezTo>
                    <a:pt x="2485" y="18641"/>
                    <a:pt x="5034" y="19048"/>
                    <a:pt x="7519" y="19159"/>
                  </a:cubicBezTo>
                  <a:cubicBezTo>
                    <a:pt x="7519" y="21600"/>
                    <a:pt x="7519" y="21600"/>
                    <a:pt x="7519" y="21600"/>
                  </a:cubicBezTo>
                  <a:lnTo>
                    <a:pt x="13954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3859">
                <a:defRPr sz="1700">
                  <a:solidFill>
                    <a:srgbClr val="505050"/>
                  </a:solidFill>
                </a:defRPr>
              </a:pPr>
            </a:p>
          </p:txBody>
        </p:sp>
      </p:grpSp>
      <p:grpSp>
        <p:nvGrpSpPr>
          <p:cNvPr id="365" name="Group 7"/>
          <p:cNvGrpSpPr/>
          <p:nvPr/>
        </p:nvGrpSpPr>
        <p:grpSpPr>
          <a:xfrm>
            <a:off x="4609973" y="3432882"/>
            <a:ext cx="2970903" cy="2968059"/>
            <a:chOff x="0" y="0"/>
            <a:chExt cx="2970901" cy="2968057"/>
          </a:xfrm>
        </p:grpSpPr>
        <p:sp>
          <p:nvSpPr>
            <p:cNvPr id="358" name="Rectangle 8"/>
            <p:cNvSpPr/>
            <p:nvPr/>
          </p:nvSpPr>
          <p:spPr>
            <a:xfrm>
              <a:off x="61782" y="0"/>
              <a:ext cx="2909120" cy="2968058"/>
            </a:xfrm>
            <a:prstGeom prst="rect">
              <a:avLst/>
            </a:prstGeom>
            <a:solidFill>
              <a:srgbClr val="68217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32012">
                <a:defRPr sz="31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</a:p>
          </p:txBody>
        </p:sp>
        <p:sp>
          <p:nvSpPr>
            <p:cNvPr id="359" name="Rectangle 9"/>
            <p:cNvSpPr/>
            <p:nvPr/>
          </p:nvSpPr>
          <p:spPr>
            <a:xfrm>
              <a:off x="0" y="75579"/>
              <a:ext cx="1469937" cy="751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32012">
                <a:defRPr sz="43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Scale</a:t>
              </a:r>
            </a:p>
          </p:txBody>
        </p:sp>
        <p:grpSp>
          <p:nvGrpSpPr>
            <p:cNvPr id="364" name="Group 425"/>
            <p:cNvGrpSpPr/>
            <p:nvPr/>
          </p:nvGrpSpPr>
          <p:grpSpPr>
            <a:xfrm>
              <a:off x="1571638" y="1561795"/>
              <a:ext cx="1191421" cy="1207868"/>
              <a:chOff x="0" y="0"/>
              <a:chExt cx="1191420" cy="1207866"/>
            </a:xfrm>
          </p:grpSpPr>
          <p:sp>
            <p:nvSpPr>
              <p:cNvPr id="360" name="Freeform 426"/>
              <p:cNvSpPr/>
              <p:nvPr/>
            </p:nvSpPr>
            <p:spPr>
              <a:xfrm>
                <a:off x="0" y="0"/>
                <a:ext cx="548200" cy="55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6413"/>
                    </a:lnTo>
                    <a:lnTo>
                      <a:pt x="5040" y="11368"/>
                    </a:lnTo>
                    <a:lnTo>
                      <a:pt x="15264" y="21600"/>
                    </a:lnTo>
                    <a:lnTo>
                      <a:pt x="21600" y="15276"/>
                    </a:lnTo>
                    <a:lnTo>
                      <a:pt x="11376" y="5045"/>
                    </a:lnTo>
                    <a:lnTo>
                      <a:pt x="164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3859">
                  <a:defRPr sz="1700">
                    <a:solidFill>
                      <a:srgbClr val="505050"/>
                    </a:solidFill>
                  </a:defRPr>
                </a:pPr>
              </a:p>
            </p:txBody>
          </p:sp>
          <p:sp>
            <p:nvSpPr>
              <p:cNvPr id="361" name="Freeform 427"/>
              <p:cNvSpPr/>
              <p:nvPr/>
            </p:nvSpPr>
            <p:spPr>
              <a:xfrm>
                <a:off x="643220" y="0"/>
                <a:ext cx="548201" cy="55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600" y="16413"/>
                    </a:lnTo>
                    <a:lnTo>
                      <a:pt x="16488" y="11368"/>
                    </a:lnTo>
                    <a:lnTo>
                      <a:pt x="6264" y="21600"/>
                    </a:lnTo>
                    <a:lnTo>
                      <a:pt x="0" y="15276"/>
                    </a:lnTo>
                    <a:lnTo>
                      <a:pt x="10152" y="5045"/>
                    </a:lnTo>
                    <a:lnTo>
                      <a:pt x="504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3859">
                  <a:defRPr sz="1700">
                    <a:solidFill>
                      <a:srgbClr val="505050"/>
                    </a:solidFill>
                  </a:defRPr>
                </a:pPr>
              </a:p>
            </p:txBody>
          </p:sp>
          <p:sp>
            <p:nvSpPr>
              <p:cNvPr id="362" name="Freeform 428"/>
              <p:cNvSpPr/>
              <p:nvPr/>
            </p:nvSpPr>
            <p:spPr>
              <a:xfrm>
                <a:off x="0" y="650530"/>
                <a:ext cx="548200" cy="557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5241"/>
                    </a:lnTo>
                    <a:lnTo>
                      <a:pt x="5040" y="10269"/>
                    </a:lnTo>
                    <a:lnTo>
                      <a:pt x="15264" y="0"/>
                    </a:lnTo>
                    <a:lnTo>
                      <a:pt x="21600" y="6374"/>
                    </a:lnTo>
                    <a:lnTo>
                      <a:pt x="11376" y="16572"/>
                    </a:lnTo>
                    <a:lnTo>
                      <a:pt x="1648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3859">
                  <a:defRPr sz="1700">
                    <a:solidFill>
                      <a:srgbClr val="505050"/>
                    </a:solidFill>
                  </a:defRPr>
                </a:pPr>
              </a:p>
            </p:txBody>
          </p:sp>
          <p:sp>
            <p:nvSpPr>
              <p:cNvPr id="363" name="Freeform 429"/>
              <p:cNvSpPr/>
              <p:nvPr/>
            </p:nvSpPr>
            <p:spPr>
              <a:xfrm>
                <a:off x="643220" y="650530"/>
                <a:ext cx="548201" cy="557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21600" y="5241"/>
                    </a:lnTo>
                    <a:lnTo>
                      <a:pt x="16488" y="10269"/>
                    </a:lnTo>
                    <a:lnTo>
                      <a:pt x="6264" y="0"/>
                    </a:lnTo>
                    <a:lnTo>
                      <a:pt x="0" y="6374"/>
                    </a:lnTo>
                    <a:lnTo>
                      <a:pt x="10152" y="16572"/>
                    </a:lnTo>
                    <a:lnTo>
                      <a:pt x="504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3859">
                  <a:defRPr sz="1700">
                    <a:solidFill>
                      <a:srgbClr val="505050"/>
                    </a:solidFill>
                  </a:defRPr>
                </a:pPr>
              </a:p>
            </p:txBody>
          </p:sp>
        </p:grpSp>
      </p:grpSp>
      <p:grpSp>
        <p:nvGrpSpPr>
          <p:cNvPr id="369" name="Group 15"/>
          <p:cNvGrpSpPr/>
          <p:nvPr/>
        </p:nvGrpSpPr>
        <p:grpSpPr>
          <a:xfrm>
            <a:off x="1325801" y="3432882"/>
            <a:ext cx="2980926" cy="2968059"/>
            <a:chOff x="0" y="0"/>
            <a:chExt cx="2980924" cy="2968057"/>
          </a:xfrm>
        </p:grpSpPr>
        <p:sp>
          <p:nvSpPr>
            <p:cNvPr id="366" name="Rectangle 16"/>
            <p:cNvSpPr/>
            <p:nvPr/>
          </p:nvSpPr>
          <p:spPr>
            <a:xfrm>
              <a:off x="71806" y="0"/>
              <a:ext cx="2909119" cy="2968058"/>
            </a:xfrm>
            <a:prstGeom prst="rect">
              <a:avLst/>
            </a:prstGeom>
            <a:solidFill>
              <a:srgbClr val="9B4F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32012">
                <a:defRPr sz="31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</a:p>
          </p:txBody>
        </p:sp>
        <p:sp>
          <p:nvSpPr>
            <p:cNvPr id="367" name="Rectangle 17"/>
            <p:cNvSpPr/>
            <p:nvPr/>
          </p:nvSpPr>
          <p:spPr>
            <a:xfrm>
              <a:off x="0" y="75579"/>
              <a:ext cx="1712405" cy="751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32012">
                <a:defRPr sz="43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Speed</a:t>
              </a:r>
            </a:p>
          </p:txBody>
        </p:sp>
        <p:sp>
          <p:nvSpPr>
            <p:cNvPr id="368" name="Freeform 58"/>
            <p:cNvSpPr/>
            <p:nvPr/>
          </p:nvSpPr>
          <p:spPr>
            <a:xfrm>
              <a:off x="1571193" y="1481456"/>
              <a:ext cx="1195286" cy="128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21481" y="7200"/>
                  </a:moveTo>
                  <a:cubicBezTo>
                    <a:pt x="10444" y="0"/>
                    <a:pt x="10444" y="0"/>
                    <a:pt x="10444" y="0"/>
                  </a:cubicBezTo>
                  <a:cubicBezTo>
                    <a:pt x="10444" y="4431"/>
                    <a:pt x="10444" y="4431"/>
                    <a:pt x="10444" y="4431"/>
                  </a:cubicBezTo>
                  <a:cubicBezTo>
                    <a:pt x="119" y="4431"/>
                    <a:pt x="119" y="4431"/>
                    <a:pt x="119" y="4431"/>
                  </a:cubicBezTo>
                  <a:cubicBezTo>
                    <a:pt x="119" y="9858"/>
                    <a:pt x="119" y="9858"/>
                    <a:pt x="119" y="9858"/>
                  </a:cubicBezTo>
                  <a:cubicBezTo>
                    <a:pt x="6765" y="9858"/>
                    <a:pt x="6765" y="9858"/>
                    <a:pt x="6765" y="9858"/>
                  </a:cubicBezTo>
                  <a:cubicBezTo>
                    <a:pt x="10444" y="7532"/>
                    <a:pt x="10444" y="7532"/>
                    <a:pt x="10444" y="7532"/>
                  </a:cubicBezTo>
                  <a:cubicBezTo>
                    <a:pt x="10444" y="14400"/>
                    <a:pt x="10444" y="14400"/>
                    <a:pt x="10444" y="14400"/>
                  </a:cubicBezTo>
                  <a:cubicBezTo>
                    <a:pt x="21481" y="7200"/>
                    <a:pt x="21481" y="7200"/>
                    <a:pt x="21481" y="7200"/>
                  </a:cubicBezTo>
                  <a:close/>
                  <a:moveTo>
                    <a:pt x="2255" y="14068"/>
                  </a:moveTo>
                  <a:cubicBezTo>
                    <a:pt x="10444" y="19052"/>
                    <a:pt x="10444" y="19052"/>
                    <a:pt x="10444" y="19052"/>
                  </a:cubicBezTo>
                  <a:cubicBezTo>
                    <a:pt x="10444" y="15729"/>
                    <a:pt x="10444" y="15729"/>
                    <a:pt x="10444" y="15729"/>
                  </a:cubicBezTo>
                  <a:cubicBezTo>
                    <a:pt x="21125" y="15729"/>
                    <a:pt x="21125" y="15729"/>
                    <a:pt x="21125" y="15729"/>
                  </a:cubicBezTo>
                  <a:cubicBezTo>
                    <a:pt x="21600" y="15729"/>
                    <a:pt x="21600" y="16948"/>
                    <a:pt x="21125" y="16948"/>
                  </a:cubicBezTo>
                  <a:cubicBezTo>
                    <a:pt x="11868" y="16948"/>
                    <a:pt x="11868" y="16948"/>
                    <a:pt x="11868" y="16948"/>
                  </a:cubicBezTo>
                  <a:cubicBezTo>
                    <a:pt x="11868" y="21600"/>
                    <a:pt x="11868" y="21600"/>
                    <a:pt x="11868" y="21600"/>
                  </a:cubicBezTo>
                  <a:cubicBezTo>
                    <a:pt x="0" y="14068"/>
                    <a:pt x="0" y="14068"/>
                    <a:pt x="0" y="14068"/>
                  </a:cubicBezTo>
                  <a:cubicBezTo>
                    <a:pt x="2255" y="14068"/>
                    <a:pt x="2255" y="14068"/>
                    <a:pt x="2255" y="1406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3859">
                <a:defRPr sz="1500">
                  <a:solidFill>
                    <a:srgbClr val="505050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1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5" presetClass="entr" nodeType="afterEffect" presetSubtype="2" presetID="2" grpId="3" fill="hold">
                                  <p:stCondLst>
                                    <p:cond delay="1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1"/>
      <p:bldP build="whole" bldLvl="1" animBg="1" rev="0" advAuto="0" spid="365" grpId="2"/>
      <p:bldP build="whole" bldLvl="1" animBg="1" rev="0" advAuto="0" spid="357" grpId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roup 22"/>
          <p:cNvGrpSpPr/>
          <p:nvPr/>
        </p:nvGrpSpPr>
        <p:grpSpPr>
          <a:xfrm>
            <a:off x="71022" y="274207"/>
            <a:ext cx="3782993" cy="2934971"/>
            <a:chOff x="0" y="0"/>
            <a:chExt cx="3782991" cy="2934969"/>
          </a:xfrm>
        </p:grpSpPr>
        <p:sp>
          <p:nvSpPr>
            <p:cNvPr id="371" name="TextBox 12"/>
            <p:cNvSpPr/>
            <p:nvPr/>
          </p:nvSpPr>
          <p:spPr>
            <a:xfrm>
              <a:off x="269659" y="2433557"/>
              <a:ext cx="351333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125">
                <a:defRPr sz="19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Fortune 500 using Azure</a:t>
              </a:r>
            </a:p>
          </p:txBody>
        </p:sp>
        <p:sp>
          <p:nvSpPr>
            <p:cNvPr id="372" name="Rectangle 38"/>
            <p:cNvSpPr/>
            <p:nvPr/>
          </p:nvSpPr>
          <p:spPr>
            <a:xfrm>
              <a:off x="0" y="0"/>
              <a:ext cx="3678572" cy="2934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125">
                <a:lnSpc>
                  <a:spcPct val="95000"/>
                </a:lnSpc>
                <a:defRPr sz="135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t>&gt;57</a:t>
              </a:r>
              <a:r>
                <a:rPr sz="5800"/>
                <a:t>%</a:t>
              </a:r>
            </a:p>
          </p:txBody>
        </p:sp>
      </p:grpSp>
      <p:grpSp>
        <p:nvGrpSpPr>
          <p:cNvPr id="376" name="Group 27"/>
          <p:cNvGrpSpPr/>
          <p:nvPr/>
        </p:nvGrpSpPr>
        <p:grpSpPr>
          <a:xfrm>
            <a:off x="4275621" y="817073"/>
            <a:ext cx="4515937" cy="2337871"/>
            <a:chOff x="0" y="0"/>
            <a:chExt cx="4515935" cy="2337869"/>
          </a:xfrm>
        </p:grpSpPr>
        <p:sp>
          <p:nvSpPr>
            <p:cNvPr id="374" name="Rectangle 50"/>
            <p:cNvSpPr/>
            <p:nvPr/>
          </p:nvSpPr>
          <p:spPr>
            <a:xfrm>
              <a:off x="0" y="0"/>
              <a:ext cx="4515936" cy="1831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125">
                <a:lnSpc>
                  <a:spcPct val="95000"/>
                </a:lnSpc>
                <a:defRPr sz="114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t>&gt;</a:t>
              </a:r>
              <a:r>
                <a:rPr sz="9500"/>
                <a:t>300</a:t>
              </a:r>
              <a:r>
                <a:rPr sz="7900"/>
                <a:t>k</a:t>
              </a:r>
            </a:p>
          </p:txBody>
        </p:sp>
        <p:sp>
          <p:nvSpPr>
            <p:cNvPr id="375" name="Rectangle 51"/>
            <p:cNvSpPr/>
            <p:nvPr/>
          </p:nvSpPr>
          <p:spPr>
            <a:xfrm>
              <a:off x="708008" y="1954329"/>
              <a:ext cx="245768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125">
                <a:lnSpc>
                  <a:spcPct val="95000"/>
                </a:lnSpc>
                <a:defRPr sz="19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Active websites</a:t>
              </a:r>
            </a:p>
          </p:txBody>
        </p:sp>
      </p:grpSp>
      <p:sp>
        <p:nvSpPr>
          <p:cNvPr id="377" name="Straight Connector 26"/>
          <p:cNvSpPr/>
          <p:nvPr/>
        </p:nvSpPr>
        <p:spPr>
          <a:xfrm flipH="1">
            <a:off x="4064817" y="1381"/>
            <a:ext cx="1" cy="6855241"/>
          </a:xfrm>
          <a:prstGeom prst="line">
            <a:avLst/>
          </a:prstGeom>
          <a:ln w="6350">
            <a:solidFill>
              <a:srgbClr val="11C1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Straight Connector 30"/>
          <p:cNvSpPr/>
          <p:nvPr/>
        </p:nvSpPr>
        <p:spPr>
          <a:xfrm flipH="1">
            <a:off x="8096715" y="1381"/>
            <a:ext cx="1" cy="6855241"/>
          </a:xfrm>
          <a:prstGeom prst="line">
            <a:avLst/>
          </a:prstGeom>
          <a:ln w="6350">
            <a:solidFill>
              <a:srgbClr val="11C1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Straight Connector 31"/>
          <p:cNvSpPr/>
          <p:nvPr/>
        </p:nvSpPr>
        <p:spPr>
          <a:xfrm>
            <a:off x="2452" y="3443449"/>
            <a:ext cx="12187097" cy="1"/>
          </a:xfrm>
          <a:prstGeom prst="line">
            <a:avLst/>
          </a:prstGeom>
          <a:ln w="6350">
            <a:solidFill>
              <a:srgbClr val="11C1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2" name="Group 60"/>
          <p:cNvGrpSpPr/>
          <p:nvPr/>
        </p:nvGrpSpPr>
        <p:grpSpPr>
          <a:xfrm>
            <a:off x="8293758" y="-277146"/>
            <a:ext cx="3624053" cy="3404215"/>
            <a:chOff x="0" y="0"/>
            <a:chExt cx="3624052" cy="3404214"/>
          </a:xfrm>
        </p:grpSpPr>
        <p:sp>
          <p:nvSpPr>
            <p:cNvPr id="380" name="Rectangle 19"/>
            <p:cNvSpPr/>
            <p:nvPr/>
          </p:nvSpPr>
          <p:spPr>
            <a:xfrm>
              <a:off x="0" y="0"/>
              <a:ext cx="3624053" cy="2763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algn="ctr" defTabSz="914125">
                <a:lnSpc>
                  <a:spcPct val="95000"/>
                </a:lnSpc>
                <a:defRPr spc="-200" sz="39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t>More than</a:t>
              </a:r>
            </a:p>
            <a:p>
              <a:pPr algn="ctr" defTabSz="914125">
                <a:lnSpc>
                  <a:spcPct val="95000"/>
                </a:lnSpc>
                <a:defRPr spc="-294" sz="71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t>1,000,000</a:t>
              </a:r>
            </a:p>
          </p:txBody>
        </p:sp>
        <p:sp>
          <p:nvSpPr>
            <p:cNvPr id="381" name="TextBox 29"/>
            <p:cNvSpPr/>
            <p:nvPr/>
          </p:nvSpPr>
          <p:spPr>
            <a:xfrm>
              <a:off x="155222" y="3020674"/>
              <a:ext cx="3294514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125">
                <a:defRPr sz="19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SQL Databases in Azure</a:t>
              </a:r>
            </a:p>
          </p:txBody>
        </p:sp>
      </p:grpSp>
      <p:grpSp>
        <p:nvGrpSpPr>
          <p:cNvPr id="385" name="Group 59"/>
          <p:cNvGrpSpPr/>
          <p:nvPr/>
        </p:nvGrpSpPr>
        <p:grpSpPr>
          <a:xfrm>
            <a:off x="-96288" y="3388179"/>
            <a:ext cx="4110137" cy="1793241"/>
            <a:chOff x="0" y="0"/>
            <a:chExt cx="4110135" cy="1793239"/>
          </a:xfrm>
        </p:grpSpPr>
        <p:sp>
          <p:nvSpPr>
            <p:cNvPr id="383" name="Rectangle 33"/>
            <p:cNvSpPr/>
            <p:nvPr/>
          </p:nvSpPr>
          <p:spPr>
            <a:xfrm>
              <a:off x="0" y="0"/>
              <a:ext cx="2577552" cy="179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 defTabSz="914125">
                <a:lnSpc>
                  <a:spcPct val="95000"/>
                </a:lnSpc>
                <a:defRPr spc="-294" sz="112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&gt;30</a:t>
              </a:r>
            </a:p>
          </p:txBody>
        </p:sp>
        <p:sp>
          <p:nvSpPr>
            <p:cNvPr id="384" name="Rectangle 46"/>
            <p:cNvSpPr/>
            <p:nvPr/>
          </p:nvSpPr>
          <p:spPr>
            <a:xfrm>
              <a:off x="2417911" y="552340"/>
              <a:ext cx="1692225" cy="756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125">
                <a:lnSpc>
                  <a:spcPct val="95000"/>
                </a:lnSpc>
                <a:defRPr sz="27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t>TRILLION</a:t>
              </a:r>
              <a:br/>
              <a:r>
                <a:rPr sz="1800"/>
                <a:t>storage objects</a:t>
              </a:r>
            </a:p>
          </p:txBody>
        </p:sp>
      </p:grpSp>
      <p:grpSp>
        <p:nvGrpSpPr>
          <p:cNvPr id="391" name="Group 61"/>
          <p:cNvGrpSpPr/>
          <p:nvPr/>
        </p:nvGrpSpPr>
        <p:grpSpPr>
          <a:xfrm>
            <a:off x="4006378" y="3673899"/>
            <a:ext cx="4667029" cy="1464773"/>
            <a:chOff x="0" y="0"/>
            <a:chExt cx="4667027" cy="1464771"/>
          </a:xfrm>
        </p:grpSpPr>
        <p:grpSp>
          <p:nvGrpSpPr>
            <p:cNvPr id="389" name="Group 57"/>
            <p:cNvGrpSpPr/>
            <p:nvPr/>
          </p:nvGrpSpPr>
          <p:grpSpPr>
            <a:xfrm>
              <a:off x="0" y="0"/>
              <a:ext cx="4667028" cy="1464772"/>
              <a:chOff x="0" y="0"/>
              <a:chExt cx="4667027" cy="1464771"/>
            </a:xfrm>
          </p:grpSpPr>
          <p:sp>
            <p:nvSpPr>
              <p:cNvPr id="386" name="Straight Connector 43"/>
              <p:cNvSpPr/>
              <p:nvPr/>
            </p:nvSpPr>
            <p:spPr>
              <a:xfrm>
                <a:off x="0" y="1464771"/>
                <a:ext cx="4093698" cy="1"/>
              </a:xfrm>
              <a:prstGeom prst="line">
                <a:avLst/>
              </a:prstGeom>
              <a:noFill/>
              <a:ln w="9525" cap="flat">
                <a:solidFill>
                  <a:schemeClr val="accent1"/>
                </a:solidFill>
                <a:prstDash val="sys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7" name="Rectangle 48"/>
              <p:cNvSpPr/>
              <p:nvPr/>
            </p:nvSpPr>
            <p:spPr>
              <a:xfrm>
                <a:off x="152022" y="0"/>
                <a:ext cx="2492164" cy="1297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125">
                  <a:lnSpc>
                    <a:spcPct val="95000"/>
                  </a:lnSpc>
                  <a:defRPr sz="7900">
                    <a:solidFill>
                      <a:srgbClr val="1F4E79"/>
                    </a:solidFill>
                    <a:latin typeface="Segoe UI Light"/>
                    <a:ea typeface="Segoe UI Light"/>
                    <a:cs typeface="Segoe UI Light"/>
                    <a:sym typeface="Segoe UI Light"/>
                  </a:defRPr>
                </a:lvl1pPr>
              </a:lstStyle>
              <a:p>
                <a:pPr/>
                <a:r>
                  <a:t>&gt;300</a:t>
                </a:r>
              </a:p>
            </p:txBody>
          </p:sp>
          <p:sp>
            <p:nvSpPr>
              <p:cNvPr id="388" name="Rectangle 49"/>
              <p:cNvSpPr/>
              <p:nvPr/>
            </p:nvSpPr>
            <p:spPr>
              <a:xfrm>
                <a:off x="2491110" y="239019"/>
                <a:ext cx="2175918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125">
                  <a:lnSpc>
                    <a:spcPct val="95000"/>
                  </a:lnSpc>
                  <a:defRPr sz="2700">
                    <a:solidFill>
                      <a:srgbClr val="1F4E79"/>
                    </a:solidFill>
                    <a:latin typeface="Segoe UI Light"/>
                    <a:ea typeface="Segoe UI Light"/>
                    <a:cs typeface="Segoe UI Light"/>
                    <a:sym typeface="Segoe UI Light"/>
                  </a:defRPr>
                </a:lvl1pPr>
              </a:lstStyle>
              <a:p>
                <a:pPr/>
                <a:r>
                  <a:t>MILLION</a:t>
                </a:r>
              </a:p>
            </p:txBody>
          </p:sp>
        </p:grpSp>
        <p:sp>
          <p:nvSpPr>
            <p:cNvPr id="390" name="TextBox 52"/>
            <p:cNvSpPr/>
            <p:nvPr/>
          </p:nvSpPr>
          <p:spPr>
            <a:xfrm>
              <a:off x="2519674" y="639607"/>
              <a:ext cx="1491910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125">
                <a:defRPr sz="19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AAD users</a:t>
              </a:r>
            </a:p>
          </p:txBody>
        </p:sp>
      </p:grpSp>
      <p:grpSp>
        <p:nvGrpSpPr>
          <p:cNvPr id="395" name="Group 18"/>
          <p:cNvGrpSpPr/>
          <p:nvPr/>
        </p:nvGrpSpPr>
        <p:grpSpPr>
          <a:xfrm>
            <a:off x="4158400" y="5292727"/>
            <a:ext cx="4065389" cy="1297941"/>
            <a:chOff x="0" y="0"/>
            <a:chExt cx="4065387" cy="1297939"/>
          </a:xfrm>
        </p:grpSpPr>
        <p:sp>
          <p:nvSpPr>
            <p:cNvPr id="392" name="Rectangle 53"/>
            <p:cNvSpPr/>
            <p:nvPr/>
          </p:nvSpPr>
          <p:spPr>
            <a:xfrm>
              <a:off x="0" y="0"/>
              <a:ext cx="249216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125">
                <a:lnSpc>
                  <a:spcPct val="95000"/>
                </a:lnSpc>
                <a:defRPr sz="79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&gt;13</a:t>
              </a:r>
            </a:p>
          </p:txBody>
        </p:sp>
        <p:sp>
          <p:nvSpPr>
            <p:cNvPr id="393" name="Rectangle 54"/>
            <p:cNvSpPr/>
            <p:nvPr/>
          </p:nvSpPr>
          <p:spPr>
            <a:xfrm>
              <a:off x="1785197" y="239019"/>
              <a:ext cx="217591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125">
                <a:lnSpc>
                  <a:spcPct val="95000"/>
                </a:lnSpc>
                <a:defRPr sz="27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BILLION</a:t>
              </a:r>
            </a:p>
          </p:txBody>
        </p:sp>
        <p:sp>
          <p:nvSpPr>
            <p:cNvPr id="394" name="TextBox 55"/>
            <p:cNvSpPr/>
            <p:nvPr/>
          </p:nvSpPr>
          <p:spPr>
            <a:xfrm>
              <a:off x="1785197" y="639607"/>
              <a:ext cx="228019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125">
                <a:defRPr sz="19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authentication/wk</a:t>
              </a:r>
            </a:p>
          </p:txBody>
        </p:sp>
      </p:grpSp>
      <p:grpSp>
        <p:nvGrpSpPr>
          <p:cNvPr id="399" name="Group 58"/>
          <p:cNvGrpSpPr/>
          <p:nvPr/>
        </p:nvGrpSpPr>
        <p:grpSpPr>
          <a:xfrm>
            <a:off x="-25518" y="5050295"/>
            <a:ext cx="4069003" cy="1793240"/>
            <a:chOff x="0" y="0"/>
            <a:chExt cx="4069002" cy="1793239"/>
          </a:xfrm>
        </p:grpSpPr>
        <p:sp>
          <p:nvSpPr>
            <p:cNvPr id="396" name="Rectangle 44"/>
            <p:cNvSpPr/>
            <p:nvPr/>
          </p:nvSpPr>
          <p:spPr>
            <a:xfrm>
              <a:off x="590131" y="0"/>
              <a:ext cx="2026355" cy="179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 defTabSz="914125">
                <a:lnSpc>
                  <a:spcPct val="95000"/>
                </a:lnSpc>
                <a:defRPr spc="-294" sz="112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&gt;3</a:t>
              </a:r>
            </a:p>
          </p:txBody>
        </p:sp>
        <p:sp>
          <p:nvSpPr>
            <p:cNvPr id="397" name="Rectangle 6"/>
            <p:cNvSpPr/>
            <p:nvPr/>
          </p:nvSpPr>
          <p:spPr>
            <a:xfrm>
              <a:off x="2375071" y="268441"/>
              <a:ext cx="1494511" cy="769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125">
                <a:lnSpc>
                  <a:spcPct val="95000"/>
                </a:lnSpc>
                <a:defRPr sz="27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t>MILLION</a:t>
              </a:r>
              <a:br/>
              <a:r>
                <a:rPr sz="1900"/>
                <a:t>requests/sec</a:t>
              </a:r>
            </a:p>
          </p:txBody>
        </p:sp>
        <p:sp>
          <p:nvSpPr>
            <p:cNvPr id="398" name="Straight Connector 56"/>
            <p:cNvSpPr/>
            <p:nvPr/>
          </p:nvSpPr>
          <p:spPr>
            <a:xfrm>
              <a:off x="0" y="88375"/>
              <a:ext cx="4069003" cy="1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04" name="Group 1"/>
          <p:cNvGrpSpPr/>
          <p:nvPr/>
        </p:nvGrpSpPr>
        <p:grpSpPr>
          <a:xfrm>
            <a:off x="8225286" y="1603807"/>
            <a:ext cx="3879282" cy="4922035"/>
            <a:chOff x="0" y="0"/>
            <a:chExt cx="3879281" cy="4922034"/>
          </a:xfrm>
        </p:grpSpPr>
        <p:grpSp>
          <p:nvGrpSpPr>
            <p:cNvPr id="402" name="Group 37"/>
            <p:cNvGrpSpPr/>
            <p:nvPr/>
          </p:nvGrpSpPr>
          <p:grpSpPr>
            <a:xfrm>
              <a:off x="0" y="-1"/>
              <a:ext cx="3824574" cy="4370425"/>
              <a:chOff x="0" y="0"/>
              <a:chExt cx="3824573" cy="4370423"/>
            </a:xfrm>
          </p:grpSpPr>
          <p:sp>
            <p:nvSpPr>
              <p:cNvPr id="400" name="Rectangle 39"/>
              <p:cNvSpPr/>
              <p:nvPr/>
            </p:nvSpPr>
            <p:spPr>
              <a:xfrm>
                <a:off x="0" y="0"/>
                <a:ext cx="3824574" cy="4103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/>
              <a:p>
                <a:pPr defTabSz="914125">
                  <a:lnSpc>
                    <a:spcPct val="95000"/>
                  </a:lnSpc>
                  <a:defRPr spc="-500" sz="11300">
                    <a:solidFill>
                      <a:srgbClr val="1F4E79"/>
                    </a:solidFill>
                    <a:latin typeface="Segoe UI Light"/>
                    <a:ea typeface="Segoe UI Light"/>
                    <a:cs typeface="Segoe UI Light"/>
                    <a:sym typeface="Segoe UI Light"/>
                  </a:defRPr>
                </a:pPr>
                <a:r>
                  <a:t>&gt;</a:t>
                </a:r>
                <a:r>
                  <a:rPr sz="13500"/>
                  <a:t>1.65</a:t>
                </a:r>
              </a:p>
            </p:txBody>
          </p:sp>
          <p:sp>
            <p:nvSpPr>
              <p:cNvPr id="401" name="Rectangle 40"/>
              <p:cNvSpPr/>
              <p:nvPr/>
            </p:nvSpPr>
            <p:spPr>
              <a:xfrm>
                <a:off x="1171108" y="3872583"/>
                <a:ext cx="1476084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defTabSz="914125">
                  <a:lnSpc>
                    <a:spcPct val="95000"/>
                  </a:lnSpc>
                  <a:defRPr sz="2700">
                    <a:solidFill>
                      <a:srgbClr val="1F4E79"/>
                    </a:solidFill>
                    <a:latin typeface="Segoe UI Light"/>
                    <a:ea typeface="Segoe UI Light"/>
                    <a:cs typeface="Segoe UI Light"/>
                    <a:sym typeface="Segoe UI Light"/>
                  </a:defRPr>
                </a:lvl1pPr>
              </a:lstStyle>
              <a:p>
                <a:pPr/>
                <a:r>
                  <a:t>MILLION</a:t>
                </a:r>
              </a:p>
            </p:txBody>
          </p:sp>
        </p:grpSp>
        <p:sp>
          <p:nvSpPr>
            <p:cNvPr id="403" name="TextBox 45"/>
            <p:cNvSpPr/>
            <p:nvPr/>
          </p:nvSpPr>
          <p:spPr>
            <a:xfrm>
              <a:off x="1191354" y="4322594"/>
              <a:ext cx="268792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125">
                <a:defRPr sz="1700">
                  <a:solidFill>
                    <a:srgbClr val="1F4E79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Developers registered with Visual Studio Online</a:t>
              </a:r>
            </a:p>
          </p:txBody>
        </p:sp>
      </p:grpSp>
      <p:pic>
        <p:nvPicPr>
          <p:cNvPr id="40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06" y="-41988"/>
            <a:ext cx="12355395" cy="694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2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2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2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2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4" grpId="11"/>
      <p:bldP build="whole" bldLvl="1" animBg="1" rev="0" advAuto="0" spid="405" grpId="12"/>
      <p:bldP build="whole" bldLvl="1" animBg="1" rev="0" advAuto="0" spid="379" grpId="3"/>
      <p:bldP build="whole" bldLvl="1" animBg="1" rev="0" advAuto="0" spid="391" grpId="7"/>
      <p:bldP build="whole" bldLvl="1" animBg="1" rev="0" advAuto="0" spid="376" grpId="5"/>
      <p:bldP build="whole" bldLvl="1" animBg="1" rev="0" advAuto="0" spid="378" grpId="2"/>
      <p:bldP build="whole" bldLvl="1" animBg="1" rev="0" advAuto="0" spid="377" grpId="1"/>
      <p:bldP build="whole" bldLvl="1" animBg="1" rev="0" advAuto="0" spid="385" grpId="8"/>
      <p:bldP build="whole" bldLvl="1" animBg="1" rev="0" advAuto="0" spid="395" grpId="10"/>
      <p:bldP build="whole" bldLvl="1" animBg="1" rev="0" advAuto="0" spid="373" grpId="4"/>
      <p:bldP build="whole" bldLvl="1" animBg="1" rev="0" advAuto="0" spid="399" grpId="9"/>
      <p:bldP build="whole" bldLvl="1" animBg="1" rev="0" advAuto="0" spid="382" grpId="6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3"/>
          <p:cNvSpPr/>
          <p:nvPr/>
        </p:nvSpPr>
        <p:spPr>
          <a:xfrm>
            <a:off x="143838" y="2871193"/>
            <a:ext cx="3177594" cy="160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15" tIns="91415" rIns="91415" bIns="91415" anchor="ctr">
            <a:spAutoFit/>
          </a:bodyPr>
          <a:lstStyle>
            <a:lvl1pPr defTabSz="914179">
              <a:defRPr spc="-99" sz="47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Azure footprint</a:t>
            </a:r>
          </a:p>
        </p:txBody>
      </p:sp>
      <p:grpSp>
        <p:nvGrpSpPr>
          <p:cNvPr id="1623" name="Group 1238"/>
          <p:cNvGrpSpPr/>
          <p:nvPr/>
        </p:nvGrpSpPr>
        <p:grpSpPr>
          <a:xfrm>
            <a:off x="514141" y="478015"/>
            <a:ext cx="11145834" cy="6213747"/>
            <a:chOff x="0" y="0"/>
            <a:chExt cx="11145833" cy="6213745"/>
          </a:xfrm>
        </p:grpSpPr>
        <p:sp>
          <p:nvSpPr>
            <p:cNvPr id="408" name="Oval 9"/>
            <p:cNvSpPr/>
            <p:nvPr/>
          </p:nvSpPr>
          <p:spPr>
            <a:xfrm>
              <a:off x="2682923" y="-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09" name="Oval 10"/>
            <p:cNvSpPr/>
            <p:nvPr/>
          </p:nvSpPr>
          <p:spPr>
            <a:xfrm>
              <a:off x="2830974" y="-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0" name="Oval 11"/>
            <p:cNvSpPr/>
            <p:nvPr/>
          </p:nvSpPr>
          <p:spPr>
            <a:xfrm>
              <a:off x="2981024" y="-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1" name="Oval 12"/>
            <p:cNvSpPr/>
            <p:nvPr/>
          </p:nvSpPr>
          <p:spPr>
            <a:xfrm>
              <a:off x="3129075" y="-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2" name="Oval 13"/>
            <p:cNvSpPr/>
            <p:nvPr/>
          </p:nvSpPr>
          <p:spPr>
            <a:xfrm>
              <a:off x="3577230" y="-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3" name="Oval 14"/>
            <p:cNvSpPr/>
            <p:nvPr/>
          </p:nvSpPr>
          <p:spPr>
            <a:xfrm>
              <a:off x="3727282" y="-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4" name="Oval 15"/>
            <p:cNvSpPr/>
            <p:nvPr/>
          </p:nvSpPr>
          <p:spPr>
            <a:xfrm>
              <a:off x="3875332" y="-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5" name="Oval 16"/>
            <p:cNvSpPr/>
            <p:nvPr/>
          </p:nvSpPr>
          <p:spPr>
            <a:xfrm>
              <a:off x="4025384" y="-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6" name="Oval 17"/>
            <p:cNvSpPr/>
            <p:nvPr/>
          </p:nvSpPr>
          <p:spPr>
            <a:xfrm>
              <a:off x="4173435" y="-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7" name="Oval 18"/>
            <p:cNvSpPr/>
            <p:nvPr/>
          </p:nvSpPr>
          <p:spPr>
            <a:xfrm>
              <a:off x="4323487" y="-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8" name="Oval 19"/>
            <p:cNvSpPr/>
            <p:nvPr/>
          </p:nvSpPr>
          <p:spPr>
            <a:xfrm>
              <a:off x="4471538" y="-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19" name="Oval 20"/>
            <p:cNvSpPr/>
            <p:nvPr/>
          </p:nvSpPr>
          <p:spPr>
            <a:xfrm>
              <a:off x="4621588" y="-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0" name="Oval 21"/>
            <p:cNvSpPr/>
            <p:nvPr/>
          </p:nvSpPr>
          <p:spPr>
            <a:xfrm>
              <a:off x="4769639" y="-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1" name="Oval 22"/>
            <p:cNvSpPr/>
            <p:nvPr/>
          </p:nvSpPr>
          <p:spPr>
            <a:xfrm>
              <a:off x="8198818" y="-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2" name="Oval 23"/>
            <p:cNvSpPr/>
            <p:nvPr/>
          </p:nvSpPr>
          <p:spPr>
            <a:xfrm>
              <a:off x="2384820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3" name="Oval 24"/>
            <p:cNvSpPr/>
            <p:nvPr/>
          </p:nvSpPr>
          <p:spPr>
            <a:xfrm>
              <a:off x="2532871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4" name="Oval 25"/>
            <p:cNvSpPr/>
            <p:nvPr/>
          </p:nvSpPr>
          <p:spPr>
            <a:xfrm>
              <a:off x="2682923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5" name="Oval 26"/>
            <p:cNvSpPr/>
            <p:nvPr/>
          </p:nvSpPr>
          <p:spPr>
            <a:xfrm>
              <a:off x="2830974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6" name="Oval 27"/>
            <p:cNvSpPr/>
            <p:nvPr/>
          </p:nvSpPr>
          <p:spPr>
            <a:xfrm>
              <a:off x="2981024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7" name="Oval 28"/>
            <p:cNvSpPr/>
            <p:nvPr/>
          </p:nvSpPr>
          <p:spPr>
            <a:xfrm>
              <a:off x="3279128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8" name="Oval 29"/>
            <p:cNvSpPr/>
            <p:nvPr/>
          </p:nvSpPr>
          <p:spPr>
            <a:xfrm>
              <a:off x="3427179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29" name="Oval 30"/>
            <p:cNvSpPr/>
            <p:nvPr/>
          </p:nvSpPr>
          <p:spPr>
            <a:xfrm>
              <a:off x="3577230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0" name="Oval 31"/>
            <p:cNvSpPr/>
            <p:nvPr/>
          </p:nvSpPr>
          <p:spPr>
            <a:xfrm>
              <a:off x="3727282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1" name="Oval 32"/>
            <p:cNvSpPr/>
            <p:nvPr/>
          </p:nvSpPr>
          <p:spPr>
            <a:xfrm>
              <a:off x="3875332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2" name="Oval 33"/>
            <p:cNvSpPr/>
            <p:nvPr/>
          </p:nvSpPr>
          <p:spPr>
            <a:xfrm>
              <a:off x="4025384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3" name="Oval 34"/>
            <p:cNvSpPr/>
            <p:nvPr/>
          </p:nvSpPr>
          <p:spPr>
            <a:xfrm>
              <a:off x="4173435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4" name="Oval 35"/>
            <p:cNvSpPr/>
            <p:nvPr/>
          </p:nvSpPr>
          <p:spPr>
            <a:xfrm>
              <a:off x="4323487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5" name="Oval 36"/>
            <p:cNvSpPr/>
            <p:nvPr/>
          </p:nvSpPr>
          <p:spPr>
            <a:xfrm>
              <a:off x="4471538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6" name="Oval 37"/>
            <p:cNvSpPr/>
            <p:nvPr/>
          </p:nvSpPr>
          <p:spPr>
            <a:xfrm>
              <a:off x="4621588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7" name="Oval 38"/>
            <p:cNvSpPr/>
            <p:nvPr/>
          </p:nvSpPr>
          <p:spPr>
            <a:xfrm>
              <a:off x="5663947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8" name="Oval 39"/>
            <p:cNvSpPr/>
            <p:nvPr/>
          </p:nvSpPr>
          <p:spPr>
            <a:xfrm>
              <a:off x="5813999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39" name="Oval 40"/>
            <p:cNvSpPr/>
            <p:nvPr/>
          </p:nvSpPr>
          <p:spPr>
            <a:xfrm>
              <a:off x="8050767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0" name="Oval 41"/>
            <p:cNvSpPr/>
            <p:nvPr/>
          </p:nvSpPr>
          <p:spPr>
            <a:xfrm>
              <a:off x="8198818" y="1389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1" name="Oval 42"/>
            <p:cNvSpPr/>
            <p:nvPr/>
          </p:nvSpPr>
          <p:spPr>
            <a:xfrm>
              <a:off x="8348872" y="1389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2" name="Oval 43"/>
            <p:cNvSpPr/>
            <p:nvPr/>
          </p:nvSpPr>
          <p:spPr>
            <a:xfrm>
              <a:off x="1490513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3" name="Oval 44"/>
            <p:cNvSpPr/>
            <p:nvPr/>
          </p:nvSpPr>
          <p:spPr>
            <a:xfrm>
              <a:off x="1638564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4" name="Oval 45"/>
            <p:cNvSpPr/>
            <p:nvPr/>
          </p:nvSpPr>
          <p:spPr>
            <a:xfrm>
              <a:off x="1788615" y="27795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5" name="Oval 46"/>
            <p:cNvSpPr/>
            <p:nvPr/>
          </p:nvSpPr>
          <p:spPr>
            <a:xfrm>
              <a:off x="1936666" y="27795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6" name="Oval 47"/>
            <p:cNvSpPr/>
            <p:nvPr/>
          </p:nvSpPr>
          <p:spPr>
            <a:xfrm>
              <a:off x="2086717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7" name="Oval 48"/>
            <p:cNvSpPr/>
            <p:nvPr/>
          </p:nvSpPr>
          <p:spPr>
            <a:xfrm>
              <a:off x="2384820" y="27795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8" name="Oval 49"/>
            <p:cNvSpPr/>
            <p:nvPr/>
          </p:nvSpPr>
          <p:spPr>
            <a:xfrm>
              <a:off x="2532871" y="27795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49" name="Oval 50"/>
            <p:cNvSpPr/>
            <p:nvPr/>
          </p:nvSpPr>
          <p:spPr>
            <a:xfrm>
              <a:off x="2682923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0" name="Oval 51"/>
            <p:cNvSpPr/>
            <p:nvPr/>
          </p:nvSpPr>
          <p:spPr>
            <a:xfrm>
              <a:off x="2830974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1" name="Oval 52"/>
            <p:cNvSpPr/>
            <p:nvPr/>
          </p:nvSpPr>
          <p:spPr>
            <a:xfrm>
              <a:off x="3129075" y="27795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2" name="Oval 53"/>
            <p:cNvSpPr/>
            <p:nvPr/>
          </p:nvSpPr>
          <p:spPr>
            <a:xfrm>
              <a:off x="3279128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3" name="Oval 54"/>
            <p:cNvSpPr/>
            <p:nvPr/>
          </p:nvSpPr>
          <p:spPr>
            <a:xfrm>
              <a:off x="3427179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4" name="Oval 55"/>
            <p:cNvSpPr/>
            <p:nvPr/>
          </p:nvSpPr>
          <p:spPr>
            <a:xfrm>
              <a:off x="3577230" y="27795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5" name="Oval 56"/>
            <p:cNvSpPr/>
            <p:nvPr/>
          </p:nvSpPr>
          <p:spPr>
            <a:xfrm>
              <a:off x="3727282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6" name="Oval 57"/>
            <p:cNvSpPr/>
            <p:nvPr/>
          </p:nvSpPr>
          <p:spPr>
            <a:xfrm>
              <a:off x="3875332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7" name="Oval 58"/>
            <p:cNvSpPr/>
            <p:nvPr/>
          </p:nvSpPr>
          <p:spPr>
            <a:xfrm>
              <a:off x="4025384" y="27795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8" name="Oval 59"/>
            <p:cNvSpPr/>
            <p:nvPr/>
          </p:nvSpPr>
          <p:spPr>
            <a:xfrm>
              <a:off x="4173435" y="27795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59" name="Oval 60"/>
            <p:cNvSpPr/>
            <p:nvPr/>
          </p:nvSpPr>
          <p:spPr>
            <a:xfrm>
              <a:off x="4323487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0" name="Oval 61"/>
            <p:cNvSpPr/>
            <p:nvPr/>
          </p:nvSpPr>
          <p:spPr>
            <a:xfrm>
              <a:off x="4471538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1" name="Oval 62"/>
            <p:cNvSpPr/>
            <p:nvPr/>
          </p:nvSpPr>
          <p:spPr>
            <a:xfrm>
              <a:off x="5663947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2" name="Oval 63"/>
            <p:cNvSpPr/>
            <p:nvPr/>
          </p:nvSpPr>
          <p:spPr>
            <a:xfrm>
              <a:off x="8348872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3" name="Oval 64"/>
            <p:cNvSpPr/>
            <p:nvPr/>
          </p:nvSpPr>
          <p:spPr>
            <a:xfrm>
              <a:off x="8496922" y="27795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4" name="Oval 65"/>
            <p:cNvSpPr/>
            <p:nvPr/>
          </p:nvSpPr>
          <p:spPr>
            <a:xfrm>
              <a:off x="1340460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5" name="Oval 66"/>
            <p:cNvSpPr/>
            <p:nvPr/>
          </p:nvSpPr>
          <p:spPr>
            <a:xfrm>
              <a:off x="1490513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6" name="Oval 67"/>
            <p:cNvSpPr/>
            <p:nvPr/>
          </p:nvSpPr>
          <p:spPr>
            <a:xfrm>
              <a:off x="1638564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7" name="Oval 68"/>
            <p:cNvSpPr/>
            <p:nvPr/>
          </p:nvSpPr>
          <p:spPr>
            <a:xfrm>
              <a:off x="1788615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8" name="Oval 69"/>
            <p:cNvSpPr/>
            <p:nvPr/>
          </p:nvSpPr>
          <p:spPr>
            <a:xfrm>
              <a:off x="1936666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69" name="Oval 70"/>
            <p:cNvSpPr/>
            <p:nvPr/>
          </p:nvSpPr>
          <p:spPr>
            <a:xfrm>
              <a:off x="2086717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0" name="Oval 71"/>
            <p:cNvSpPr/>
            <p:nvPr/>
          </p:nvSpPr>
          <p:spPr>
            <a:xfrm>
              <a:off x="2234768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1" name="Oval 72"/>
            <p:cNvSpPr/>
            <p:nvPr/>
          </p:nvSpPr>
          <p:spPr>
            <a:xfrm>
              <a:off x="2384820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2" name="Oval 73"/>
            <p:cNvSpPr/>
            <p:nvPr/>
          </p:nvSpPr>
          <p:spPr>
            <a:xfrm>
              <a:off x="2532871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3" name="Oval 74"/>
            <p:cNvSpPr/>
            <p:nvPr/>
          </p:nvSpPr>
          <p:spPr>
            <a:xfrm>
              <a:off x="2682923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4" name="Oval 75"/>
            <p:cNvSpPr/>
            <p:nvPr/>
          </p:nvSpPr>
          <p:spPr>
            <a:xfrm>
              <a:off x="3129075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5" name="Oval 76"/>
            <p:cNvSpPr/>
            <p:nvPr/>
          </p:nvSpPr>
          <p:spPr>
            <a:xfrm>
              <a:off x="3279128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6" name="Oval 77"/>
            <p:cNvSpPr/>
            <p:nvPr/>
          </p:nvSpPr>
          <p:spPr>
            <a:xfrm>
              <a:off x="3427179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7" name="Oval 78"/>
            <p:cNvSpPr/>
            <p:nvPr/>
          </p:nvSpPr>
          <p:spPr>
            <a:xfrm>
              <a:off x="3577230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8" name="Oval 79"/>
            <p:cNvSpPr/>
            <p:nvPr/>
          </p:nvSpPr>
          <p:spPr>
            <a:xfrm>
              <a:off x="3727282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79" name="Oval 80"/>
            <p:cNvSpPr/>
            <p:nvPr/>
          </p:nvSpPr>
          <p:spPr>
            <a:xfrm>
              <a:off x="3875332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0" name="Oval 81"/>
            <p:cNvSpPr/>
            <p:nvPr/>
          </p:nvSpPr>
          <p:spPr>
            <a:xfrm>
              <a:off x="4025384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1" name="Oval 82"/>
            <p:cNvSpPr/>
            <p:nvPr/>
          </p:nvSpPr>
          <p:spPr>
            <a:xfrm>
              <a:off x="4173435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2" name="Oval 83"/>
            <p:cNvSpPr/>
            <p:nvPr/>
          </p:nvSpPr>
          <p:spPr>
            <a:xfrm>
              <a:off x="4323487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3" name="Oval 84"/>
            <p:cNvSpPr/>
            <p:nvPr/>
          </p:nvSpPr>
          <p:spPr>
            <a:xfrm>
              <a:off x="4471538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4" name="Oval 85"/>
            <p:cNvSpPr/>
            <p:nvPr/>
          </p:nvSpPr>
          <p:spPr>
            <a:xfrm>
              <a:off x="7154460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5" name="Oval 86"/>
            <p:cNvSpPr/>
            <p:nvPr/>
          </p:nvSpPr>
          <p:spPr>
            <a:xfrm>
              <a:off x="7304512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6" name="Oval 87"/>
            <p:cNvSpPr/>
            <p:nvPr/>
          </p:nvSpPr>
          <p:spPr>
            <a:xfrm>
              <a:off x="8198818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7" name="Oval 88"/>
            <p:cNvSpPr/>
            <p:nvPr/>
          </p:nvSpPr>
          <p:spPr>
            <a:xfrm>
              <a:off x="8348872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8" name="Oval 89"/>
            <p:cNvSpPr/>
            <p:nvPr/>
          </p:nvSpPr>
          <p:spPr>
            <a:xfrm>
              <a:off x="8496922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89" name="Oval 90"/>
            <p:cNvSpPr/>
            <p:nvPr/>
          </p:nvSpPr>
          <p:spPr>
            <a:xfrm>
              <a:off x="8646973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0" name="Oval 91"/>
            <p:cNvSpPr/>
            <p:nvPr/>
          </p:nvSpPr>
          <p:spPr>
            <a:xfrm>
              <a:off x="9541281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1" name="Oval 92"/>
            <p:cNvSpPr/>
            <p:nvPr/>
          </p:nvSpPr>
          <p:spPr>
            <a:xfrm>
              <a:off x="9689332" y="4169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2" name="Oval 93"/>
            <p:cNvSpPr/>
            <p:nvPr/>
          </p:nvSpPr>
          <p:spPr>
            <a:xfrm>
              <a:off x="9839382" y="4169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3" name="Oval 94"/>
            <p:cNvSpPr/>
            <p:nvPr/>
          </p:nvSpPr>
          <p:spPr>
            <a:xfrm>
              <a:off x="1340460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4" name="Oval 95"/>
            <p:cNvSpPr/>
            <p:nvPr/>
          </p:nvSpPr>
          <p:spPr>
            <a:xfrm>
              <a:off x="1490513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5" name="Oval 96"/>
            <p:cNvSpPr/>
            <p:nvPr/>
          </p:nvSpPr>
          <p:spPr>
            <a:xfrm>
              <a:off x="1638564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6" name="Oval 97"/>
            <p:cNvSpPr/>
            <p:nvPr/>
          </p:nvSpPr>
          <p:spPr>
            <a:xfrm>
              <a:off x="1788615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7" name="Oval 98"/>
            <p:cNvSpPr/>
            <p:nvPr/>
          </p:nvSpPr>
          <p:spPr>
            <a:xfrm>
              <a:off x="1936666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8" name="Oval 99"/>
            <p:cNvSpPr/>
            <p:nvPr/>
          </p:nvSpPr>
          <p:spPr>
            <a:xfrm>
              <a:off x="2086717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499" name="Oval 100"/>
            <p:cNvSpPr/>
            <p:nvPr/>
          </p:nvSpPr>
          <p:spPr>
            <a:xfrm>
              <a:off x="2234768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0" name="Oval 101"/>
            <p:cNvSpPr/>
            <p:nvPr/>
          </p:nvSpPr>
          <p:spPr>
            <a:xfrm>
              <a:off x="2384820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1" name="Oval 102"/>
            <p:cNvSpPr/>
            <p:nvPr/>
          </p:nvSpPr>
          <p:spPr>
            <a:xfrm>
              <a:off x="2532871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2" name="Oval 103"/>
            <p:cNvSpPr/>
            <p:nvPr/>
          </p:nvSpPr>
          <p:spPr>
            <a:xfrm>
              <a:off x="2682923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3" name="Oval 104"/>
            <p:cNvSpPr/>
            <p:nvPr/>
          </p:nvSpPr>
          <p:spPr>
            <a:xfrm>
              <a:off x="3577230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4" name="Oval 105"/>
            <p:cNvSpPr/>
            <p:nvPr/>
          </p:nvSpPr>
          <p:spPr>
            <a:xfrm>
              <a:off x="3727282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5" name="Oval 106"/>
            <p:cNvSpPr/>
            <p:nvPr/>
          </p:nvSpPr>
          <p:spPr>
            <a:xfrm>
              <a:off x="3875332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6" name="Oval 107"/>
            <p:cNvSpPr/>
            <p:nvPr/>
          </p:nvSpPr>
          <p:spPr>
            <a:xfrm>
              <a:off x="4025384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7" name="Oval 108"/>
            <p:cNvSpPr/>
            <p:nvPr/>
          </p:nvSpPr>
          <p:spPr>
            <a:xfrm>
              <a:off x="4173435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8" name="Oval 109"/>
            <p:cNvSpPr/>
            <p:nvPr/>
          </p:nvSpPr>
          <p:spPr>
            <a:xfrm>
              <a:off x="4323487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09" name="Oval 110"/>
            <p:cNvSpPr/>
            <p:nvPr/>
          </p:nvSpPr>
          <p:spPr>
            <a:xfrm>
              <a:off x="4471538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0" name="Oval 111"/>
            <p:cNvSpPr/>
            <p:nvPr/>
          </p:nvSpPr>
          <p:spPr>
            <a:xfrm>
              <a:off x="7006409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1" name="Oval 112"/>
            <p:cNvSpPr/>
            <p:nvPr/>
          </p:nvSpPr>
          <p:spPr>
            <a:xfrm>
              <a:off x="7752666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2" name="Oval 113"/>
            <p:cNvSpPr/>
            <p:nvPr/>
          </p:nvSpPr>
          <p:spPr>
            <a:xfrm>
              <a:off x="7900717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3" name="Oval 114"/>
            <p:cNvSpPr/>
            <p:nvPr/>
          </p:nvSpPr>
          <p:spPr>
            <a:xfrm>
              <a:off x="8050767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4" name="Oval 115"/>
            <p:cNvSpPr/>
            <p:nvPr/>
          </p:nvSpPr>
          <p:spPr>
            <a:xfrm>
              <a:off x="8198818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5" name="Oval 116"/>
            <p:cNvSpPr/>
            <p:nvPr/>
          </p:nvSpPr>
          <p:spPr>
            <a:xfrm>
              <a:off x="8348872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6" name="Oval 117"/>
            <p:cNvSpPr/>
            <p:nvPr/>
          </p:nvSpPr>
          <p:spPr>
            <a:xfrm>
              <a:off x="8496922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7" name="Oval 118"/>
            <p:cNvSpPr/>
            <p:nvPr/>
          </p:nvSpPr>
          <p:spPr>
            <a:xfrm>
              <a:off x="8646973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8" name="Oval 119"/>
            <p:cNvSpPr/>
            <p:nvPr/>
          </p:nvSpPr>
          <p:spPr>
            <a:xfrm>
              <a:off x="8795024" y="5559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19" name="Oval 120"/>
            <p:cNvSpPr/>
            <p:nvPr/>
          </p:nvSpPr>
          <p:spPr>
            <a:xfrm>
              <a:off x="8945076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0" name="Oval 121"/>
            <p:cNvSpPr/>
            <p:nvPr/>
          </p:nvSpPr>
          <p:spPr>
            <a:xfrm>
              <a:off x="9093127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1" name="Oval 122"/>
            <p:cNvSpPr/>
            <p:nvPr/>
          </p:nvSpPr>
          <p:spPr>
            <a:xfrm>
              <a:off x="9541281" y="5559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2" name="Oval 123"/>
            <p:cNvSpPr/>
            <p:nvPr/>
          </p:nvSpPr>
          <p:spPr>
            <a:xfrm>
              <a:off x="1340460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3" name="Oval 124"/>
            <p:cNvSpPr/>
            <p:nvPr/>
          </p:nvSpPr>
          <p:spPr>
            <a:xfrm>
              <a:off x="1490513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4" name="Oval 125"/>
            <p:cNvSpPr/>
            <p:nvPr/>
          </p:nvSpPr>
          <p:spPr>
            <a:xfrm>
              <a:off x="1638564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5" name="Oval 126"/>
            <p:cNvSpPr/>
            <p:nvPr/>
          </p:nvSpPr>
          <p:spPr>
            <a:xfrm>
              <a:off x="1788615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6" name="Oval 127"/>
            <p:cNvSpPr/>
            <p:nvPr/>
          </p:nvSpPr>
          <p:spPr>
            <a:xfrm>
              <a:off x="1936666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7" name="Oval 128"/>
            <p:cNvSpPr/>
            <p:nvPr/>
          </p:nvSpPr>
          <p:spPr>
            <a:xfrm>
              <a:off x="2086717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8" name="Oval 129"/>
            <p:cNvSpPr/>
            <p:nvPr/>
          </p:nvSpPr>
          <p:spPr>
            <a:xfrm>
              <a:off x="2234768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29" name="Oval 130"/>
            <p:cNvSpPr/>
            <p:nvPr/>
          </p:nvSpPr>
          <p:spPr>
            <a:xfrm>
              <a:off x="2384820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0" name="Oval 131"/>
            <p:cNvSpPr/>
            <p:nvPr/>
          </p:nvSpPr>
          <p:spPr>
            <a:xfrm>
              <a:off x="2532871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1" name="Oval 132"/>
            <p:cNvSpPr/>
            <p:nvPr/>
          </p:nvSpPr>
          <p:spPr>
            <a:xfrm>
              <a:off x="2682923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2" name="Oval 133"/>
            <p:cNvSpPr/>
            <p:nvPr/>
          </p:nvSpPr>
          <p:spPr>
            <a:xfrm>
              <a:off x="2830974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3" name="Oval 134"/>
            <p:cNvSpPr/>
            <p:nvPr/>
          </p:nvSpPr>
          <p:spPr>
            <a:xfrm>
              <a:off x="3577230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4" name="Oval 135"/>
            <p:cNvSpPr/>
            <p:nvPr/>
          </p:nvSpPr>
          <p:spPr>
            <a:xfrm>
              <a:off x="3727282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5" name="Oval 136"/>
            <p:cNvSpPr/>
            <p:nvPr/>
          </p:nvSpPr>
          <p:spPr>
            <a:xfrm>
              <a:off x="3875332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6" name="Oval 137"/>
            <p:cNvSpPr/>
            <p:nvPr/>
          </p:nvSpPr>
          <p:spPr>
            <a:xfrm>
              <a:off x="4025384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7" name="Oval 138"/>
            <p:cNvSpPr/>
            <p:nvPr/>
          </p:nvSpPr>
          <p:spPr>
            <a:xfrm>
              <a:off x="4173435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8" name="Oval 139"/>
            <p:cNvSpPr/>
            <p:nvPr/>
          </p:nvSpPr>
          <p:spPr>
            <a:xfrm>
              <a:off x="4323487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39" name="Oval 140"/>
            <p:cNvSpPr/>
            <p:nvPr/>
          </p:nvSpPr>
          <p:spPr>
            <a:xfrm>
              <a:off x="4471538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0" name="Oval 141"/>
            <p:cNvSpPr/>
            <p:nvPr/>
          </p:nvSpPr>
          <p:spPr>
            <a:xfrm>
              <a:off x="5813999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1" name="Oval 142"/>
            <p:cNvSpPr/>
            <p:nvPr/>
          </p:nvSpPr>
          <p:spPr>
            <a:xfrm>
              <a:off x="5962050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2" name="Oval 143"/>
            <p:cNvSpPr/>
            <p:nvPr/>
          </p:nvSpPr>
          <p:spPr>
            <a:xfrm>
              <a:off x="6112102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3" name="Oval 144"/>
            <p:cNvSpPr/>
            <p:nvPr/>
          </p:nvSpPr>
          <p:spPr>
            <a:xfrm>
              <a:off x="6856358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4" name="Oval 145"/>
            <p:cNvSpPr/>
            <p:nvPr/>
          </p:nvSpPr>
          <p:spPr>
            <a:xfrm>
              <a:off x="7454563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5" name="Oval 146"/>
            <p:cNvSpPr/>
            <p:nvPr/>
          </p:nvSpPr>
          <p:spPr>
            <a:xfrm>
              <a:off x="7602614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6" name="Oval 147"/>
            <p:cNvSpPr/>
            <p:nvPr/>
          </p:nvSpPr>
          <p:spPr>
            <a:xfrm>
              <a:off x="7752666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7" name="Oval 148"/>
            <p:cNvSpPr/>
            <p:nvPr/>
          </p:nvSpPr>
          <p:spPr>
            <a:xfrm>
              <a:off x="7900717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8" name="Oval 149"/>
            <p:cNvSpPr/>
            <p:nvPr/>
          </p:nvSpPr>
          <p:spPr>
            <a:xfrm>
              <a:off x="8050767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49" name="Oval 150"/>
            <p:cNvSpPr/>
            <p:nvPr/>
          </p:nvSpPr>
          <p:spPr>
            <a:xfrm>
              <a:off x="8198818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0" name="Oval 151"/>
            <p:cNvSpPr/>
            <p:nvPr/>
          </p:nvSpPr>
          <p:spPr>
            <a:xfrm>
              <a:off x="8348872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1" name="Oval 152"/>
            <p:cNvSpPr/>
            <p:nvPr/>
          </p:nvSpPr>
          <p:spPr>
            <a:xfrm>
              <a:off x="8496922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2" name="Oval 153"/>
            <p:cNvSpPr/>
            <p:nvPr/>
          </p:nvSpPr>
          <p:spPr>
            <a:xfrm>
              <a:off x="8646973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3" name="Oval 154"/>
            <p:cNvSpPr/>
            <p:nvPr/>
          </p:nvSpPr>
          <p:spPr>
            <a:xfrm>
              <a:off x="8795024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4" name="Oval 155"/>
            <p:cNvSpPr/>
            <p:nvPr/>
          </p:nvSpPr>
          <p:spPr>
            <a:xfrm>
              <a:off x="8945076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5" name="Oval 156"/>
            <p:cNvSpPr/>
            <p:nvPr/>
          </p:nvSpPr>
          <p:spPr>
            <a:xfrm>
              <a:off x="9093127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6" name="Oval 157"/>
            <p:cNvSpPr/>
            <p:nvPr/>
          </p:nvSpPr>
          <p:spPr>
            <a:xfrm>
              <a:off x="9243178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7" name="Oval 158"/>
            <p:cNvSpPr/>
            <p:nvPr/>
          </p:nvSpPr>
          <p:spPr>
            <a:xfrm>
              <a:off x="9391229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8" name="Oval 159"/>
            <p:cNvSpPr/>
            <p:nvPr/>
          </p:nvSpPr>
          <p:spPr>
            <a:xfrm>
              <a:off x="9541281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59" name="Oval 160"/>
            <p:cNvSpPr/>
            <p:nvPr/>
          </p:nvSpPr>
          <p:spPr>
            <a:xfrm>
              <a:off x="9689332" y="69287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0" name="Oval 161"/>
            <p:cNvSpPr/>
            <p:nvPr/>
          </p:nvSpPr>
          <p:spPr>
            <a:xfrm>
              <a:off x="9839382" y="69287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1" name="Oval 162"/>
            <p:cNvSpPr/>
            <p:nvPr/>
          </p:nvSpPr>
          <p:spPr>
            <a:xfrm>
              <a:off x="596205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2" name="Oval 163"/>
            <p:cNvSpPr/>
            <p:nvPr/>
          </p:nvSpPr>
          <p:spPr>
            <a:xfrm>
              <a:off x="744256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3" name="Oval 164"/>
            <p:cNvSpPr/>
            <p:nvPr/>
          </p:nvSpPr>
          <p:spPr>
            <a:xfrm>
              <a:off x="894308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4" name="Oval 165"/>
            <p:cNvSpPr/>
            <p:nvPr/>
          </p:nvSpPr>
          <p:spPr>
            <a:xfrm>
              <a:off x="1042359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5" name="Oval 166"/>
            <p:cNvSpPr/>
            <p:nvPr/>
          </p:nvSpPr>
          <p:spPr>
            <a:xfrm>
              <a:off x="1192409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6" name="Oval 167"/>
            <p:cNvSpPr/>
            <p:nvPr/>
          </p:nvSpPr>
          <p:spPr>
            <a:xfrm>
              <a:off x="1340460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7" name="Oval 168"/>
            <p:cNvSpPr/>
            <p:nvPr/>
          </p:nvSpPr>
          <p:spPr>
            <a:xfrm>
              <a:off x="1490513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8" name="Oval 169"/>
            <p:cNvSpPr/>
            <p:nvPr/>
          </p:nvSpPr>
          <p:spPr>
            <a:xfrm>
              <a:off x="1638564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69" name="Oval 170"/>
            <p:cNvSpPr/>
            <p:nvPr/>
          </p:nvSpPr>
          <p:spPr>
            <a:xfrm>
              <a:off x="1788615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0" name="Oval 171"/>
            <p:cNvSpPr/>
            <p:nvPr/>
          </p:nvSpPr>
          <p:spPr>
            <a:xfrm>
              <a:off x="1936666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1" name="Oval 172"/>
            <p:cNvSpPr/>
            <p:nvPr/>
          </p:nvSpPr>
          <p:spPr>
            <a:xfrm>
              <a:off x="2086717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2" name="Oval 173"/>
            <p:cNvSpPr/>
            <p:nvPr/>
          </p:nvSpPr>
          <p:spPr>
            <a:xfrm>
              <a:off x="2234768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3" name="Oval 174"/>
            <p:cNvSpPr/>
            <p:nvPr/>
          </p:nvSpPr>
          <p:spPr>
            <a:xfrm>
              <a:off x="2384820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4" name="Oval 175"/>
            <p:cNvSpPr/>
            <p:nvPr/>
          </p:nvSpPr>
          <p:spPr>
            <a:xfrm>
              <a:off x="2532871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5" name="Oval 176"/>
            <p:cNvSpPr/>
            <p:nvPr/>
          </p:nvSpPr>
          <p:spPr>
            <a:xfrm>
              <a:off x="2682923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6" name="Oval 177"/>
            <p:cNvSpPr/>
            <p:nvPr/>
          </p:nvSpPr>
          <p:spPr>
            <a:xfrm>
              <a:off x="2830974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7" name="Oval 178"/>
            <p:cNvSpPr/>
            <p:nvPr/>
          </p:nvSpPr>
          <p:spPr>
            <a:xfrm>
              <a:off x="2981024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8" name="Oval 179"/>
            <p:cNvSpPr/>
            <p:nvPr/>
          </p:nvSpPr>
          <p:spPr>
            <a:xfrm>
              <a:off x="3129075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79" name="Oval 180"/>
            <p:cNvSpPr/>
            <p:nvPr/>
          </p:nvSpPr>
          <p:spPr>
            <a:xfrm>
              <a:off x="3727282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0" name="Oval 181"/>
            <p:cNvSpPr/>
            <p:nvPr/>
          </p:nvSpPr>
          <p:spPr>
            <a:xfrm>
              <a:off x="3875332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1" name="Oval 182"/>
            <p:cNvSpPr/>
            <p:nvPr/>
          </p:nvSpPr>
          <p:spPr>
            <a:xfrm>
              <a:off x="4025384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2" name="Oval 183"/>
            <p:cNvSpPr/>
            <p:nvPr/>
          </p:nvSpPr>
          <p:spPr>
            <a:xfrm>
              <a:off x="4173435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3" name="Oval 184"/>
            <p:cNvSpPr/>
            <p:nvPr/>
          </p:nvSpPr>
          <p:spPr>
            <a:xfrm>
              <a:off x="4323487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4" name="Oval 185"/>
            <p:cNvSpPr/>
            <p:nvPr/>
          </p:nvSpPr>
          <p:spPr>
            <a:xfrm>
              <a:off x="5663947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5" name="Oval 186"/>
            <p:cNvSpPr/>
            <p:nvPr/>
          </p:nvSpPr>
          <p:spPr>
            <a:xfrm>
              <a:off x="5813999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6" name="Oval 187"/>
            <p:cNvSpPr/>
            <p:nvPr/>
          </p:nvSpPr>
          <p:spPr>
            <a:xfrm>
              <a:off x="5962050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7" name="Oval 188"/>
            <p:cNvSpPr/>
            <p:nvPr/>
          </p:nvSpPr>
          <p:spPr>
            <a:xfrm>
              <a:off x="6112102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8" name="Oval 189"/>
            <p:cNvSpPr/>
            <p:nvPr/>
          </p:nvSpPr>
          <p:spPr>
            <a:xfrm>
              <a:off x="6260153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89" name="Oval 190"/>
            <p:cNvSpPr/>
            <p:nvPr/>
          </p:nvSpPr>
          <p:spPr>
            <a:xfrm>
              <a:off x="6856358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0" name="Oval 191"/>
            <p:cNvSpPr/>
            <p:nvPr/>
          </p:nvSpPr>
          <p:spPr>
            <a:xfrm>
              <a:off x="7006409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1" name="Oval 192"/>
            <p:cNvSpPr/>
            <p:nvPr/>
          </p:nvSpPr>
          <p:spPr>
            <a:xfrm>
              <a:off x="7154460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2" name="Oval 193"/>
            <p:cNvSpPr/>
            <p:nvPr/>
          </p:nvSpPr>
          <p:spPr>
            <a:xfrm>
              <a:off x="7304512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3" name="Oval 194"/>
            <p:cNvSpPr/>
            <p:nvPr/>
          </p:nvSpPr>
          <p:spPr>
            <a:xfrm>
              <a:off x="7454563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4" name="Oval 195"/>
            <p:cNvSpPr/>
            <p:nvPr/>
          </p:nvSpPr>
          <p:spPr>
            <a:xfrm>
              <a:off x="7602614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5" name="Oval 196"/>
            <p:cNvSpPr/>
            <p:nvPr/>
          </p:nvSpPr>
          <p:spPr>
            <a:xfrm>
              <a:off x="7752666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6" name="Oval 197"/>
            <p:cNvSpPr/>
            <p:nvPr/>
          </p:nvSpPr>
          <p:spPr>
            <a:xfrm>
              <a:off x="7900717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7" name="Oval 198"/>
            <p:cNvSpPr/>
            <p:nvPr/>
          </p:nvSpPr>
          <p:spPr>
            <a:xfrm>
              <a:off x="8050767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8" name="Oval 199"/>
            <p:cNvSpPr/>
            <p:nvPr/>
          </p:nvSpPr>
          <p:spPr>
            <a:xfrm>
              <a:off x="8198818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599" name="Oval 200"/>
            <p:cNvSpPr/>
            <p:nvPr/>
          </p:nvSpPr>
          <p:spPr>
            <a:xfrm>
              <a:off x="8348872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0" name="Oval 201"/>
            <p:cNvSpPr/>
            <p:nvPr/>
          </p:nvSpPr>
          <p:spPr>
            <a:xfrm>
              <a:off x="8496922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1" name="Oval 202"/>
            <p:cNvSpPr/>
            <p:nvPr/>
          </p:nvSpPr>
          <p:spPr>
            <a:xfrm>
              <a:off x="8646973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2" name="Oval 203"/>
            <p:cNvSpPr/>
            <p:nvPr/>
          </p:nvSpPr>
          <p:spPr>
            <a:xfrm>
              <a:off x="8795024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3" name="Oval 204"/>
            <p:cNvSpPr/>
            <p:nvPr/>
          </p:nvSpPr>
          <p:spPr>
            <a:xfrm>
              <a:off x="8945076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4" name="Oval 205"/>
            <p:cNvSpPr/>
            <p:nvPr/>
          </p:nvSpPr>
          <p:spPr>
            <a:xfrm>
              <a:off x="9093127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5" name="Oval 206"/>
            <p:cNvSpPr/>
            <p:nvPr/>
          </p:nvSpPr>
          <p:spPr>
            <a:xfrm>
              <a:off x="9243178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6" name="Oval 207"/>
            <p:cNvSpPr/>
            <p:nvPr/>
          </p:nvSpPr>
          <p:spPr>
            <a:xfrm>
              <a:off x="9391229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7" name="Oval 208"/>
            <p:cNvSpPr/>
            <p:nvPr/>
          </p:nvSpPr>
          <p:spPr>
            <a:xfrm>
              <a:off x="9541281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8" name="Oval 209"/>
            <p:cNvSpPr/>
            <p:nvPr/>
          </p:nvSpPr>
          <p:spPr>
            <a:xfrm>
              <a:off x="9689332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09" name="Oval 210"/>
            <p:cNvSpPr/>
            <p:nvPr/>
          </p:nvSpPr>
          <p:spPr>
            <a:xfrm>
              <a:off x="9839382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0" name="Oval 211"/>
            <p:cNvSpPr/>
            <p:nvPr/>
          </p:nvSpPr>
          <p:spPr>
            <a:xfrm>
              <a:off x="9987433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1" name="Oval 212"/>
            <p:cNvSpPr/>
            <p:nvPr/>
          </p:nvSpPr>
          <p:spPr>
            <a:xfrm>
              <a:off x="10137487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2" name="Oval 213"/>
            <p:cNvSpPr/>
            <p:nvPr/>
          </p:nvSpPr>
          <p:spPr>
            <a:xfrm>
              <a:off x="10285537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3" name="Oval 214"/>
            <p:cNvSpPr/>
            <p:nvPr/>
          </p:nvSpPr>
          <p:spPr>
            <a:xfrm>
              <a:off x="10435588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4" name="Oval 215"/>
            <p:cNvSpPr/>
            <p:nvPr/>
          </p:nvSpPr>
          <p:spPr>
            <a:xfrm>
              <a:off x="10583639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5" name="Oval 216"/>
            <p:cNvSpPr/>
            <p:nvPr/>
          </p:nvSpPr>
          <p:spPr>
            <a:xfrm>
              <a:off x="10733691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6" name="Oval 217"/>
            <p:cNvSpPr/>
            <p:nvPr/>
          </p:nvSpPr>
          <p:spPr>
            <a:xfrm>
              <a:off x="10881742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7" name="Oval 218"/>
            <p:cNvSpPr/>
            <p:nvPr/>
          </p:nvSpPr>
          <p:spPr>
            <a:xfrm>
              <a:off x="148051" y="831855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8" name="Oval 219"/>
            <p:cNvSpPr/>
            <p:nvPr/>
          </p:nvSpPr>
          <p:spPr>
            <a:xfrm>
              <a:off x="298102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19" name="Oval 220"/>
            <p:cNvSpPr/>
            <p:nvPr/>
          </p:nvSpPr>
          <p:spPr>
            <a:xfrm>
              <a:off x="446153" y="831855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0" name="Oval 221"/>
            <p:cNvSpPr/>
            <p:nvPr/>
          </p:nvSpPr>
          <p:spPr>
            <a:xfrm>
              <a:off x="596205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1" name="Oval 222"/>
            <p:cNvSpPr/>
            <p:nvPr/>
          </p:nvSpPr>
          <p:spPr>
            <a:xfrm>
              <a:off x="744256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2" name="Oval 223"/>
            <p:cNvSpPr/>
            <p:nvPr/>
          </p:nvSpPr>
          <p:spPr>
            <a:xfrm>
              <a:off x="894308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3" name="Oval 224"/>
            <p:cNvSpPr/>
            <p:nvPr/>
          </p:nvSpPr>
          <p:spPr>
            <a:xfrm>
              <a:off x="1042359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4" name="Oval 225"/>
            <p:cNvSpPr/>
            <p:nvPr/>
          </p:nvSpPr>
          <p:spPr>
            <a:xfrm>
              <a:off x="1192409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5" name="Oval 226"/>
            <p:cNvSpPr/>
            <p:nvPr/>
          </p:nvSpPr>
          <p:spPr>
            <a:xfrm>
              <a:off x="1340460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6" name="Oval 227"/>
            <p:cNvSpPr/>
            <p:nvPr/>
          </p:nvSpPr>
          <p:spPr>
            <a:xfrm>
              <a:off x="1490513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7" name="Oval 228"/>
            <p:cNvSpPr/>
            <p:nvPr/>
          </p:nvSpPr>
          <p:spPr>
            <a:xfrm>
              <a:off x="1638564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8" name="Oval 229"/>
            <p:cNvSpPr/>
            <p:nvPr/>
          </p:nvSpPr>
          <p:spPr>
            <a:xfrm>
              <a:off x="1788615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29" name="Oval 230"/>
            <p:cNvSpPr/>
            <p:nvPr/>
          </p:nvSpPr>
          <p:spPr>
            <a:xfrm>
              <a:off x="1936666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0" name="Oval 231"/>
            <p:cNvSpPr/>
            <p:nvPr/>
          </p:nvSpPr>
          <p:spPr>
            <a:xfrm>
              <a:off x="2086717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1" name="Oval 232"/>
            <p:cNvSpPr/>
            <p:nvPr/>
          </p:nvSpPr>
          <p:spPr>
            <a:xfrm>
              <a:off x="2234768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2" name="Oval 233"/>
            <p:cNvSpPr/>
            <p:nvPr/>
          </p:nvSpPr>
          <p:spPr>
            <a:xfrm>
              <a:off x="2384820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3" name="Oval 234"/>
            <p:cNvSpPr/>
            <p:nvPr/>
          </p:nvSpPr>
          <p:spPr>
            <a:xfrm>
              <a:off x="2532871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4" name="Oval 235"/>
            <p:cNvSpPr/>
            <p:nvPr/>
          </p:nvSpPr>
          <p:spPr>
            <a:xfrm>
              <a:off x="2830974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5" name="Oval 236"/>
            <p:cNvSpPr/>
            <p:nvPr/>
          </p:nvSpPr>
          <p:spPr>
            <a:xfrm>
              <a:off x="2981024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6" name="Oval 237"/>
            <p:cNvSpPr/>
            <p:nvPr/>
          </p:nvSpPr>
          <p:spPr>
            <a:xfrm>
              <a:off x="3129075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7" name="Oval 238"/>
            <p:cNvSpPr/>
            <p:nvPr/>
          </p:nvSpPr>
          <p:spPr>
            <a:xfrm>
              <a:off x="3727282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8" name="Oval 239"/>
            <p:cNvSpPr/>
            <p:nvPr/>
          </p:nvSpPr>
          <p:spPr>
            <a:xfrm>
              <a:off x="3875332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39" name="Oval 240"/>
            <p:cNvSpPr/>
            <p:nvPr/>
          </p:nvSpPr>
          <p:spPr>
            <a:xfrm>
              <a:off x="4025384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0" name="Oval 241"/>
            <p:cNvSpPr/>
            <p:nvPr/>
          </p:nvSpPr>
          <p:spPr>
            <a:xfrm>
              <a:off x="4621588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1" name="Oval 242"/>
            <p:cNvSpPr/>
            <p:nvPr/>
          </p:nvSpPr>
          <p:spPr>
            <a:xfrm>
              <a:off x="5663947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2" name="Oval 243"/>
            <p:cNvSpPr/>
            <p:nvPr/>
          </p:nvSpPr>
          <p:spPr>
            <a:xfrm>
              <a:off x="5813999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3" name="Oval 244"/>
            <p:cNvSpPr/>
            <p:nvPr/>
          </p:nvSpPr>
          <p:spPr>
            <a:xfrm>
              <a:off x="5962050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4" name="Oval 245"/>
            <p:cNvSpPr/>
            <p:nvPr/>
          </p:nvSpPr>
          <p:spPr>
            <a:xfrm>
              <a:off x="6112102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5" name="Oval 246"/>
            <p:cNvSpPr/>
            <p:nvPr/>
          </p:nvSpPr>
          <p:spPr>
            <a:xfrm>
              <a:off x="6260153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6" name="Oval 247"/>
            <p:cNvSpPr/>
            <p:nvPr/>
          </p:nvSpPr>
          <p:spPr>
            <a:xfrm>
              <a:off x="6410203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7" name="Oval 248"/>
            <p:cNvSpPr/>
            <p:nvPr/>
          </p:nvSpPr>
          <p:spPr>
            <a:xfrm>
              <a:off x="6558254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8" name="Oval 249"/>
            <p:cNvSpPr/>
            <p:nvPr/>
          </p:nvSpPr>
          <p:spPr>
            <a:xfrm>
              <a:off x="6708307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49" name="Oval 250"/>
            <p:cNvSpPr/>
            <p:nvPr/>
          </p:nvSpPr>
          <p:spPr>
            <a:xfrm>
              <a:off x="6856358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0" name="Oval 251"/>
            <p:cNvSpPr/>
            <p:nvPr/>
          </p:nvSpPr>
          <p:spPr>
            <a:xfrm>
              <a:off x="7006409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1" name="Oval 252"/>
            <p:cNvSpPr/>
            <p:nvPr/>
          </p:nvSpPr>
          <p:spPr>
            <a:xfrm>
              <a:off x="7154460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2" name="Oval 253"/>
            <p:cNvSpPr/>
            <p:nvPr/>
          </p:nvSpPr>
          <p:spPr>
            <a:xfrm>
              <a:off x="7304512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3" name="Oval 254"/>
            <p:cNvSpPr/>
            <p:nvPr/>
          </p:nvSpPr>
          <p:spPr>
            <a:xfrm>
              <a:off x="7454563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4" name="Oval 255"/>
            <p:cNvSpPr/>
            <p:nvPr/>
          </p:nvSpPr>
          <p:spPr>
            <a:xfrm>
              <a:off x="7602614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5" name="Oval 256"/>
            <p:cNvSpPr/>
            <p:nvPr/>
          </p:nvSpPr>
          <p:spPr>
            <a:xfrm>
              <a:off x="7752666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6" name="Oval 257"/>
            <p:cNvSpPr/>
            <p:nvPr/>
          </p:nvSpPr>
          <p:spPr>
            <a:xfrm>
              <a:off x="7900717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7" name="Oval 258"/>
            <p:cNvSpPr/>
            <p:nvPr/>
          </p:nvSpPr>
          <p:spPr>
            <a:xfrm>
              <a:off x="8050767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8" name="Oval 259"/>
            <p:cNvSpPr/>
            <p:nvPr/>
          </p:nvSpPr>
          <p:spPr>
            <a:xfrm>
              <a:off x="8198818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59" name="Oval 260"/>
            <p:cNvSpPr/>
            <p:nvPr/>
          </p:nvSpPr>
          <p:spPr>
            <a:xfrm>
              <a:off x="8348872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0" name="Oval 261"/>
            <p:cNvSpPr/>
            <p:nvPr/>
          </p:nvSpPr>
          <p:spPr>
            <a:xfrm>
              <a:off x="8496922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1" name="Oval 262"/>
            <p:cNvSpPr/>
            <p:nvPr/>
          </p:nvSpPr>
          <p:spPr>
            <a:xfrm>
              <a:off x="8646973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2" name="Oval 263"/>
            <p:cNvSpPr/>
            <p:nvPr/>
          </p:nvSpPr>
          <p:spPr>
            <a:xfrm>
              <a:off x="8795024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3" name="Oval 264"/>
            <p:cNvSpPr/>
            <p:nvPr/>
          </p:nvSpPr>
          <p:spPr>
            <a:xfrm>
              <a:off x="8945076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4" name="Oval 265"/>
            <p:cNvSpPr/>
            <p:nvPr/>
          </p:nvSpPr>
          <p:spPr>
            <a:xfrm>
              <a:off x="9093127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5" name="Oval 266"/>
            <p:cNvSpPr/>
            <p:nvPr/>
          </p:nvSpPr>
          <p:spPr>
            <a:xfrm>
              <a:off x="9243178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6" name="Oval 267"/>
            <p:cNvSpPr/>
            <p:nvPr/>
          </p:nvSpPr>
          <p:spPr>
            <a:xfrm>
              <a:off x="9391229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7" name="Oval 268"/>
            <p:cNvSpPr/>
            <p:nvPr/>
          </p:nvSpPr>
          <p:spPr>
            <a:xfrm>
              <a:off x="9541281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8" name="Oval 269"/>
            <p:cNvSpPr/>
            <p:nvPr/>
          </p:nvSpPr>
          <p:spPr>
            <a:xfrm>
              <a:off x="9689332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69" name="Oval 270"/>
            <p:cNvSpPr/>
            <p:nvPr/>
          </p:nvSpPr>
          <p:spPr>
            <a:xfrm>
              <a:off x="9839382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0" name="Oval 271"/>
            <p:cNvSpPr/>
            <p:nvPr/>
          </p:nvSpPr>
          <p:spPr>
            <a:xfrm>
              <a:off x="9987433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1" name="Oval 272"/>
            <p:cNvSpPr/>
            <p:nvPr/>
          </p:nvSpPr>
          <p:spPr>
            <a:xfrm>
              <a:off x="10137487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2" name="Oval 273"/>
            <p:cNvSpPr/>
            <p:nvPr/>
          </p:nvSpPr>
          <p:spPr>
            <a:xfrm>
              <a:off x="10285537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3" name="Oval 274"/>
            <p:cNvSpPr/>
            <p:nvPr/>
          </p:nvSpPr>
          <p:spPr>
            <a:xfrm>
              <a:off x="10435588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4" name="Oval 275"/>
            <p:cNvSpPr/>
            <p:nvPr/>
          </p:nvSpPr>
          <p:spPr>
            <a:xfrm>
              <a:off x="10583639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5" name="Oval 276"/>
            <p:cNvSpPr/>
            <p:nvPr/>
          </p:nvSpPr>
          <p:spPr>
            <a:xfrm>
              <a:off x="10733691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6" name="Oval 277"/>
            <p:cNvSpPr/>
            <p:nvPr/>
          </p:nvSpPr>
          <p:spPr>
            <a:xfrm>
              <a:off x="10881742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7" name="Oval 278"/>
            <p:cNvSpPr/>
            <p:nvPr/>
          </p:nvSpPr>
          <p:spPr>
            <a:xfrm>
              <a:off x="11031793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8" name="Oval 279"/>
            <p:cNvSpPr/>
            <p:nvPr/>
          </p:nvSpPr>
          <p:spPr>
            <a:xfrm>
              <a:off x="148051" y="97083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79" name="Oval 280"/>
            <p:cNvSpPr/>
            <p:nvPr/>
          </p:nvSpPr>
          <p:spPr>
            <a:xfrm>
              <a:off x="298102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0" name="Oval 281"/>
            <p:cNvSpPr/>
            <p:nvPr/>
          </p:nvSpPr>
          <p:spPr>
            <a:xfrm>
              <a:off x="446153" y="97083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1" name="Oval 282"/>
            <p:cNvSpPr/>
            <p:nvPr/>
          </p:nvSpPr>
          <p:spPr>
            <a:xfrm>
              <a:off x="596205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2" name="Oval 283"/>
            <p:cNvSpPr/>
            <p:nvPr/>
          </p:nvSpPr>
          <p:spPr>
            <a:xfrm>
              <a:off x="744256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3" name="Oval 284"/>
            <p:cNvSpPr/>
            <p:nvPr/>
          </p:nvSpPr>
          <p:spPr>
            <a:xfrm>
              <a:off x="894308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4" name="Oval 285"/>
            <p:cNvSpPr/>
            <p:nvPr/>
          </p:nvSpPr>
          <p:spPr>
            <a:xfrm>
              <a:off x="1042359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5" name="Oval 286"/>
            <p:cNvSpPr/>
            <p:nvPr/>
          </p:nvSpPr>
          <p:spPr>
            <a:xfrm>
              <a:off x="1192409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6" name="Oval 287"/>
            <p:cNvSpPr/>
            <p:nvPr/>
          </p:nvSpPr>
          <p:spPr>
            <a:xfrm>
              <a:off x="1340460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7" name="Oval 288"/>
            <p:cNvSpPr/>
            <p:nvPr/>
          </p:nvSpPr>
          <p:spPr>
            <a:xfrm>
              <a:off x="1490513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8" name="Oval 289"/>
            <p:cNvSpPr/>
            <p:nvPr/>
          </p:nvSpPr>
          <p:spPr>
            <a:xfrm>
              <a:off x="1638564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89" name="Oval 290"/>
            <p:cNvSpPr/>
            <p:nvPr/>
          </p:nvSpPr>
          <p:spPr>
            <a:xfrm>
              <a:off x="1788615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0" name="Oval 291"/>
            <p:cNvSpPr/>
            <p:nvPr/>
          </p:nvSpPr>
          <p:spPr>
            <a:xfrm>
              <a:off x="1936666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1" name="Oval 292"/>
            <p:cNvSpPr/>
            <p:nvPr/>
          </p:nvSpPr>
          <p:spPr>
            <a:xfrm>
              <a:off x="2086717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2" name="Oval 293"/>
            <p:cNvSpPr/>
            <p:nvPr/>
          </p:nvSpPr>
          <p:spPr>
            <a:xfrm>
              <a:off x="2234768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3" name="Oval 294"/>
            <p:cNvSpPr/>
            <p:nvPr/>
          </p:nvSpPr>
          <p:spPr>
            <a:xfrm>
              <a:off x="2384820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4" name="Oval 295"/>
            <p:cNvSpPr/>
            <p:nvPr/>
          </p:nvSpPr>
          <p:spPr>
            <a:xfrm>
              <a:off x="2532871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5" name="Oval 296"/>
            <p:cNvSpPr/>
            <p:nvPr/>
          </p:nvSpPr>
          <p:spPr>
            <a:xfrm>
              <a:off x="2981024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6" name="Oval 297"/>
            <p:cNvSpPr/>
            <p:nvPr/>
          </p:nvSpPr>
          <p:spPr>
            <a:xfrm>
              <a:off x="3129075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7" name="Oval 298"/>
            <p:cNvSpPr/>
            <p:nvPr/>
          </p:nvSpPr>
          <p:spPr>
            <a:xfrm>
              <a:off x="3727282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8" name="Oval 299"/>
            <p:cNvSpPr/>
            <p:nvPr/>
          </p:nvSpPr>
          <p:spPr>
            <a:xfrm>
              <a:off x="3875332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699" name="Oval 300"/>
            <p:cNvSpPr/>
            <p:nvPr/>
          </p:nvSpPr>
          <p:spPr>
            <a:xfrm>
              <a:off x="4621588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0" name="Oval 301"/>
            <p:cNvSpPr/>
            <p:nvPr/>
          </p:nvSpPr>
          <p:spPr>
            <a:xfrm>
              <a:off x="4769639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1" name="Oval 302"/>
            <p:cNvSpPr/>
            <p:nvPr/>
          </p:nvSpPr>
          <p:spPr>
            <a:xfrm>
              <a:off x="5515897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2" name="Oval 303"/>
            <p:cNvSpPr/>
            <p:nvPr/>
          </p:nvSpPr>
          <p:spPr>
            <a:xfrm>
              <a:off x="5663947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3" name="Oval 304"/>
            <p:cNvSpPr/>
            <p:nvPr/>
          </p:nvSpPr>
          <p:spPr>
            <a:xfrm>
              <a:off x="5813999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4" name="Oval 305"/>
            <p:cNvSpPr/>
            <p:nvPr/>
          </p:nvSpPr>
          <p:spPr>
            <a:xfrm>
              <a:off x="5962050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5" name="Oval 306"/>
            <p:cNvSpPr/>
            <p:nvPr/>
          </p:nvSpPr>
          <p:spPr>
            <a:xfrm>
              <a:off x="6112102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6" name="Oval 307"/>
            <p:cNvSpPr/>
            <p:nvPr/>
          </p:nvSpPr>
          <p:spPr>
            <a:xfrm>
              <a:off x="6260153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7" name="Oval 308"/>
            <p:cNvSpPr/>
            <p:nvPr/>
          </p:nvSpPr>
          <p:spPr>
            <a:xfrm>
              <a:off x="6410203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8" name="Oval 309"/>
            <p:cNvSpPr/>
            <p:nvPr/>
          </p:nvSpPr>
          <p:spPr>
            <a:xfrm>
              <a:off x="6558254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09" name="Oval 310"/>
            <p:cNvSpPr/>
            <p:nvPr/>
          </p:nvSpPr>
          <p:spPr>
            <a:xfrm>
              <a:off x="6708307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0" name="Oval 311"/>
            <p:cNvSpPr/>
            <p:nvPr/>
          </p:nvSpPr>
          <p:spPr>
            <a:xfrm>
              <a:off x="6856358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1" name="Oval 312"/>
            <p:cNvSpPr/>
            <p:nvPr/>
          </p:nvSpPr>
          <p:spPr>
            <a:xfrm>
              <a:off x="7006409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2" name="Oval 313"/>
            <p:cNvSpPr/>
            <p:nvPr/>
          </p:nvSpPr>
          <p:spPr>
            <a:xfrm>
              <a:off x="7154460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3" name="Oval 314"/>
            <p:cNvSpPr/>
            <p:nvPr/>
          </p:nvSpPr>
          <p:spPr>
            <a:xfrm>
              <a:off x="7304512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4" name="Oval 315"/>
            <p:cNvSpPr/>
            <p:nvPr/>
          </p:nvSpPr>
          <p:spPr>
            <a:xfrm>
              <a:off x="7454563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5" name="Oval 316"/>
            <p:cNvSpPr/>
            <p:nvPr/>
          </p:nvSpPr>
          <p:spPr>
            <a:xfrm>
              <a:off x="7602614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6" name="Oval 317"/>
            <p:cNvSpPr/>
            <p:nvPr/>
          </p:nvSpPr>
          <p:spPr>
            <a:xfrm>
              <a:off x="7752666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7" name="Oval 318"/>
            <p:cNvSpPr/>
            <p:nvPr/>
          </p:nvSpPr>
          <p:spPr>
            <a:xfrm>
              <a:off x="7900717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8" name="Oval 319"/>
            <p:cNvSpPr/>
            <p:nvPr/>
          </p:nvSpPr>
          <p:spPr>
            <a:xfrm>
              <a:off x="8050767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19" name="Oval 320"/>
            <p:cNvSpPr/>
            <p:nvPr/>
          </p:nvSpPr>
          <p:spPr>
            <a:xfrm>
              <a:off x="8198818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0" name="Oval 321"/>
            <p:cNvSpPr/>
            <p:nvPr/>
          </p:nvSpPr>
          <p:spPr>
            <a:xfrm>
              <a:off x="8348872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1" name="Oval 322"/>
            <p:cNvSpPr/>
            <p:nvPr/>
          </p:nvSpPr>
          <p:spPr>
            <a:xfrm>
              <a:off x="8496922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2" name="Oval 323"/>
            <p:cNvSpPr/>
            <p:nvPr/>
          </p:nvSpPr>
          <p:spPr>
            <a:xfrm>
              <a:off x="8646973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3" name="Oval 324"/>
            <p:cNvSpPr/>
            <p:nvPr/>
          </p:nvSpPr>
          <p:spPr>
            <a:xfrm>
              <a:off x="8795024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4" name="Oval 325"/>
            <p:cNvSpPr/>
            <p:nvPr/>
          </p:nvSpPr>
          <p:spPr>
            <a:xfrm>
              <a:off x="8945076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5" name="Oval 326"/>
            <p:cNvSpPr/>
            <p:nvPr/>
          </p:nvSpPr>
          <p:spPr>
            <a:xfrm>
              <a:off x="9093127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6" name="Oval 327"/>
            <p:cNvSpPr/>
            <p:nvPr/>
          </p:nvSpPr>
          <p:spPr>
            <a:xfrm>
              <a:off x="9243178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7" name="Oval 328"/>
            <p:cNvSpPr/>
            <p:nvPr/>
          </p:nvSpPr>
          <p:spPr>
            <a:xfrm>
              <a:off x="9391229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8" name="Oval 329"/>
            <p:cNvSpPr/>
            <p:nvPr/>
          </p:nvSpPr>
          <p:spPr>
            <a:xfrm>
              <a:off x="9541281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29" name="Oval 330"/>
            <p:cNvSpPr/>
            <p:nvPr/>
          </p:nvSpPr>
          <p:spPr>
            <a:xfrm>
              <a:off x="9689332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0" name="Oval 331"/>
            <p:cNvSpPr/>
            <p:nvPr/>
          </p:nvSpPr>
          <p:spPr>
            <a:xfrm>
              <a:off x="9839382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1" name="Oval 332"/>
            <p:cNvSpPr/>
            <p:nvPr/>
          </p:nvSpPr>
          <p:spPr>
            <a:xfrm>
              <a:off x="9987433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2" name="Oval 333"/>
            <p:cNvSpPr/>
            <p:nvPr/>
          </p:nvSpPr>
          <p:spPr>
            <a:xfrm>
              <a:off x="10137487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3" name="Oval 334"/>
            <p:cNvSpPr/>
            <p:nvPr/>
          </p:nvSpPr>
          <p:spPr>
            <a:xfrm>
              <a:off x="10285537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4" name="Oval 335"/>
            <p:cNvSpPr/>
            <p:nvPr/>
          </p:nvSpPr>
          <p:spPr>
            <a:xfrm>
              <a:off x="10435588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5" name="Oval 336"/>
            <p:cNvSpPr/>
            <p:nvPr/>
          </p:nvSpPr>
          <p:spPr>
            <a:xfrm>
              <a:off x="10583639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6" name="Oval 337"/>
            <p:cNvSpPr/>
            <p:nvPr/>
          </p:nvSpPr>
          <p:spPr>
            <a:xfrm>
              <a:off x="10733691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7" name="Oval 338"/>
            <p:cNvSpPr/>
            <p:nvPr/>
          </p:nvSpPr>
          <p:spPr>
            <a:xfrm>
              <a:off x="0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8" name="Oval 339"/>
            <p:cNvSpPr/>
            <p:nvPr/>
          </p:nvSpPr>
          <p:spPr>
            <a:xfrm>
              <a:off x="148051" y="11098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39" name="Oval 340"/>
            <p:cNvSpPr/>
            <p:nvPr/>
          </p:nvSpPr>
          <p:spPr>
            <a:xfrm>
              <a:off x="298102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0" name="Oval 341"/>
            <p:cNvSpPr/>
            <p:nvPr/>
          </p:nvSpPr>
          <p:spPr>
            <a:xfrm>
              <a:off x="446153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1" name="Oval 342"/>
            <p:cNvSpPr/>
            <p:nvPr/>
          </p:nvSpPr>
          <p:spPr>
            <a:xfrm>
              <a:off x="596205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2" name="Oval 343"/>
            <p:cNvSpPr/>
            <p:nvPr/>
          </p:nvSpPr>
          <p:spPr>
            <a:xfrm>
              <a:off x="744256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3" name="Oval 344"/>
            <p:cNvSpPr/>
            <p:nvPr/>
          </p:nvSpPr>
          <p:spPr>
            <a:xfrm>
              <a:off x="894308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4" name="Oval 345"/>
            <p:cNvSpPr/>
            <p:nvPr/>
          </p:nvSpPr>
          <p:spPr>
            <a:xfrm>
              <a:off x="1042359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5" name="Oval 346"/>
            <p:cNvSpPr/>
            <p:nvPr/>
          </p:nvSpPr>
          <p:spPr>
            <a:xfrm>
              <a:off x="1192409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6" name="Oval 347"/>
            <p:cNvSpPr/>
            <p:nvPr/>
          </p:nvSpPr>
          <p:spPr>
            <a:xfrm>
              <a:off x="1340460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7" name="Oval 348"/>
            <p:cNvSpPr/>
            <p:nvPr/>
          </p:nvSpPr>
          <p:spPr>
            <a:xfrm>
              <a:off x="1490513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8" name="Oval 349"/>
            <p:cNvSpPr/>
            <p:nvPr/>
          </p:nvSpPr>
          <p:spPr>
            <a:xfrm>
              <a:off x="1638564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49" name="Oval 350"/>
            <p:cNvSpPr/>
            <p:nvPr/>
          </p:nvSpPr>
          <p:spPr>
            <a:xfrm>
              <a:off x="1788615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0" name="Oval 351"/>
            <p:cNvSpPr/>
            <p:nvPr/>
          </p:nvSpPr>
          <p:spPr>
            <a:xfrm>
              <a:off x="1936666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1" name="Oval 352"/>
            <p:cNvSpPr/>
            <p:nvPr/>
          </p:nvSpPr>
          <p:spPr>
            <a:xfrm>
              <a:off x="2086717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2" name="Oval 353"/>
            <p:cNvSpPr/>
            <p:nvPr/>
          </p:nvSpPr>
          <p:spPr>
            <a:xfrm>
              <a:off x="2234768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3" name="Oval 354"/>
            <p:cNvSpPr/>
            <p:nvPr/>
          </p:nvSpPr>
          <p:spPr>
            <a:xfrm>
              <a:off x="2830974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4" name="Oval 355"/>
            <p:cNvSpPr/>
            <p:nvPr/>
          </p:nvSpPr>
          <p:spPr>
            <a:xfrm>
              <a:off x="3875332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5" name="Oval 356"/>
            <p:cNvSpPr/>
            <p:nvPr/>
          </p:nvSpPr>
          <p:spPr>
            <a:xfrm>
              <a:off x="4471538" y="11098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6" name="Oval 357"/>
            <p:cNvSpPr/>
            <p:nvPr/>
          </p:nvSpPr>
          <p:spPr>
            <a:xfrm>
              <a:off x="5365845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7" name="Oval 358"/>
            <p:cNvSpPr/>
            <p:nvPr/>
          </p:nvSpPr>
          <p:spPr>
            <a:xfrm>
              <a:off x="5515897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8" name="Oval 359"/>
            <p:cNvSpPr/>
            <p:nvPr/>
          </p:nvSpPr>
          <p:spPr>
            <a:xfrm>
              <a:off x="5663947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59" name="Oval 360"/>
            <p:cNvSpPr/>
            <p:nvPr/>
          </p:nvSpPr>
          <p:spPr>
            <a:xfrm>
              <a:off x="5962050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0" name="Oval 361"/>
            <p:cNvSpPr/>
            <p:nvPr/>
          </p:nvSpPr>
          <p:spPr>
            <a:xfrm>
              <a:off x="6112102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1" name="Oval 362"/>
            <p:cNvSpPr/>
            <p:nvPr/>
          </p:nvSpPr>
          <p:spPr>
            <a:xfrm>
              <a:off x="6260153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2" name="Oval 363"/>
            <p:cNvSpPr/>
            <p:nvPr/>
          </p:nvSpPr>
          <p:spPr>
            <a:xfrm>
              <a:off x="6410203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3" name="Oval 364"/>
            <p:cNvSpPr/>
            <p:nvPr/>
          </p:nvSpPr>
          <p:spPr>
            <a:xfrm>
              <a:off x="6558254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4" name="Oval 365"/>
            <p:cNvSpPr/>
            <p:nvPr/>
          </p:nvSpPr>
          <p:spPr>
            <a:xfrm>
              <a:off x="6708307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5" name="Oval 366"/>
            <p:cNvSpPr/>
            <p:nvPr/>
          </p:nvSpPr>
          <p:spPr>
            <a:xfrm>
              <a:off x="6856358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6" name="Oval 367"/>
            <p:cNvSpPr/>
            <p:nvPr/>
          </p:nvSpPr>
          <p:spPr>
            <a:xfrm>
              <a:off x="7006409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7" name="Oval 368"/>
            <p:cNvSpPr/>
            <p:nvPr/>
          </p:nvSpPr>
          <p:spPr>
            <a:xfrm>
              <a:off x="7154460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8" name="Oval 369"/>
            <p:cNvSpPr/>
            <p:nvPr/>
          </p:nvSpPr>
          <p:spPr>
            <a:xfrm>
              <a:off x="7304512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69" name="Oval 370"/>
            <p:cNvSpPr/>
            <p:nvPr/>
          </p:nvSpPr>
          <p:spPr>
            <a:xfrm>
              <a:off x="7454563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0" name="Oval 371"/>
            <p:cNvSpPr/>
            <p:nvPr/>
          </p:nvSpPr>
          <p:spPr>
            <a:xfrm>
              <a:off x="7602614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1" name="Oval 372"/>
            <p:cNvSpPr/>
            <p:nvPr/>
          </p:nvSpPr>
          <p:spPr>
            <a:xfrm>
              <a:off x="7752666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2" name="Oval 373"/>
            <p:cNvSpPr/>
            <p:nvPr/>
          </p:nvSpPr>
          <p:spPr>
            <a:xfrm>
              <a:off x="7900717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3" name="Oval 374"/>
            <p:cNvSpPr/>
            <p:nvPr/>
          </p:nvSpPr>
          <p:spPr>
            <a:xfrm>
              <a:off x="8050767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4" name="Oval 375"/>
            <p:cNvSpPr/>
            <p:nvPr/>
          </p:nvSpPr>
          <p:spPr>
            <a:xfrm>
              <a:off x="8198818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5" name="Oval 376"/>
            <p:cNvSpPr/>
            <p:nvPr/>
          </p:nvSpPr>
          <p:spPr>
            <a:xfrm>
              <a:off x="8348872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6" name="Oval 377"/>
            <p:cNvSpPr/>
            <p:nvPr/>
          </p:nvSpPr>
          <p:spPr>
            <a:xfrm>
              <a:off x="8496922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7" name="Oval 378"/>
            <p:cNvSpPr/>
            <p:nvPr/>
          </p:nvSpPr>
          <p:spPr>
            <a:xfrm>
              <a:off x="8646973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8" name="Oval 379"/>
            <p:cNvSpPr/>
            <p:nvPr/>
          </p:nvSpPr>
          <p:spPr>
            <a:xfrm>
              <a:off x="8795024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79" name="Oval 380"/>
            <p:cNvSpPr/>
            <p:nvPr/>
          </p:nvSpPr>
          <p:spPr>
            <a:xfrm>
              <a:off x="8945076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0" name="Oval 381"/>
            <p:cNvSpPr/>
            <p:nvPr/>
          </p:nvSpPr>
          <p:spPr>
            <a:xfrm>
              <a:off x="9093127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1" name="Oval 382"/>
            <p:cNvSpPr/>
            <p:nvPr/>
          </p:nvSpPr>
          <p:spPr>
            <a:xfrm>
              <a:off x="9243178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2" name="Oval 383"/>
            <p:cNvSpPr/>
            <p:nvPr/>
          </p:nvSpPr>
          <p:spPr>
            <a:xfrm>
              <a:off x="9391229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3" name="Oval 384"/>
            <p:cNvSpPr/>
            <p:nvPr/>
          </p:nvSpPr>
          <p:spPr>
            <a:xfrm>
              <a:off x="9541281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4" name="Oval 385"/>
            <p:cNvSpPr/>
            <p:nvPr/>
          </p:nvSpPr>
          <p:spPr>
            <a:xfrm>
              <a:off x="9689332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5" name="Oval 386"/>
            <p:cNvSpPr/>
            <p:nvPr/>
          </p:nvSpPr>
          <p:spPr>
            <a:xfrm>
              <a:off x="9839382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6" name="Oval 387"/>
            <p:cNvSpPr/>
            <p:nvPr/>
          </p:nvSpPr>
          <p:spPr>
            <a:xfrm>
              <a:off x="9987433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7" name="Oval 388"/>
            <p:cNvSpPr/>
            <p:nvPr/>
          </p:nvSpPr>
          <p:spPr>
            <a:xfrm>
              <a:off x="10137487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8" name="Oval 389"/>
            <p:cNvSpPr/>
            <p:nvPr/>
          </p:nvSpPr>
          <p:spPr>
            <a:xfrm>
              <a:off x="10285537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89" name="Oval 390"/>
            <p:cNvSpPr/>
            <p:nvPr/>
          </p:nvSpPr>
          <p:spPr>
            <a:xfrm>
              <a:off x="10435588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0" name="Oval 391"/>
            <p:cNvSpPr/>
            <p:nvPr/>
          </p:nvSpPr>
          <p:spPr>
            <a:xfrm>
              <a:off x="10583639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1" name="Oval 392"/>
            <p:cNvSpPr/>
            <p:nvPr/>
          </p:nvSpPr>
          <p:spPr>
            <a:xfrm>
              <a:off x="0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2" name="Oval 393"/>
            <p:cNvSpPr/>
            <p:nvPr/>
          </p:nvSpPr>
          <p:spPr>
            <a:xfrm>
              <a:off x="148051" y="12487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3" name="Oval 394"/>
            <p:cNvSpPr/>
            <p:nvPr/>
          </p:nvSpPr>
          <p:spPr>
            <a:xfrm>
              <a:off x="298102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4" name="Oval 395"/>
            <p:cNvSpPr/>
            <p:nvPr/>
          </p:nvSpPr>
          <p:spPr>
            <a:xfrm>
              <a:off x="446153" y="12487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5" name="Oval 396"/>
            <p:cNvSpPr/>
            <p:nvPr/>
          </p:nvSpPr>
          <p:spPr>
            <a:xfrm>
              <a:off x="1042359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6" name="Oval 397"/>
            <p:cNvSpPr/>
            <p:nvPr/>
          </p:nvSpPr>
          <p:spPr>
            <a:xfrm>
              <a:off x="1192409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7" name="Oval 398"/>
            <p:cNvSpPr/>
            <p:nvPr/>
          </p:nvSpPr>
          <p:spPr>
            <a:xfrm>
              <a:off x="1340460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8" name="Oval 399"/>
            <p:cNvSpPr/>
            <p:nvPr/>
          </p:nvSpPr>
          <p:spPr>
            <a:xfrm>
              <a:off x="1490513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799" name="Oval 400"/>
            <p:cNvSpPr/>
            <p:nvPr/>
          </p:nvSpPr>
          <p:spPr>
            <a:xfrm>
              <a:off x="1638564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0" name="Oval 401"/>
            <p:cNvSpPr/>
            <p:nvPr/>
          </p:nvSpPr>
          <p:spPr>
            <a:xfrm>
              <a:off x="1788615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1" name="Oval 402"/>
            <p:cNvSpPr/>
            <p:nvPr/>
          </p:nvSpPr>
          <p:spPr>
            <a:xfrm>
              <a:off x="1936666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2" name="Oval 403"/>
            <p:cNvSpPr/>
            <p:nvPr/>
          </p:nvSpPr>
          <p:spPr>
            <a:xfrm>
              <a:off x="2086717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3" name="Oval 404"/>
            <p:cNvSpPr/>
            <p:nvPr/>
          </p:nvSpPr>
          <p:spPr>
            <a:xfrm>
              <a:off x="2234768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4" name="Oval 405"/>
            <p:cNvSpPr/>
            <p:nvPr/>
          </p:nvSpPr>
          <p:spPr>
            <a:xfrm>
              <a:off x="2830974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5" name="Oval 406"/>
            <p:cNvSpPr/>
            <p:nvPr/>
          </p:nvSpPr>
          <p:spPr>
            <a:xfrm>
              <a:off x="2981024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6" name="Oval 407"/>
            <p:cNvSpPr/>
            <p:nvPr/>
          </p:nvSpPr>
          <p:spPr>
            <a:xfrm>
              <a:off x="3129075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7" name="Oval 408"/>
            <p:cNvSpPr/>
            <p:nvPr/>
          </p:nvSpPr>
          <p:spPr>
            <a:xfrm>
              <a:off x="5067743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8" name="Oval 409"/>
            <p:cNvSpPr/>
            <p:nvPr/>
          </p:nvSpPr>
          <p:spPr>
            <a:xfrm>
              <a:off x="5365845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09" name="Oval 410"/>
            <p:cNvSpPr/>
            <p:nvPr/>
          </p:nvSpPr>
          <p:spPr>
            <a:xfrm>
              <a:off x="5515897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0" name="Oval 411"/>
            <p:cNvSpPr/>
            <p:nvPr/>
          </p:nvSpPr>
          <p:spPr>
            <a:xfrm>
              <a:off x="5663947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1" name="Oval 412"/>
            <p:cNvSpPr/>
            <p:nvPr/>
          </p:nvSpPr>
          <p:spPr>
            <a:xfrm>
              <a:off x="5962050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2" name="Oval 413"/>
            <p:cNvSpPr/>
            <p:nvPr/>
          </p:nvSpPr>
          <p:spPr>
            <a:xfrm>
              <a:off x="6112102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3" name="Oval 414"/>
            <p:cNvSpPr/>
            <p:nvPr/>
          </p:nvSpPr>
          <p:spPr>
            <a:xfrm>
              <a:off x="6260153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4" name="Oval 415"/>
            <p:cNvSpPr/>
            <p:nvPr/>
          </p:nvSpPr>
          <p:spPr>
            <a:xfrm>
              <a:off x="6410203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5" name="Oval 416"/>
            <p:cNvSpPr/>
            <p:nvPr/>
          </p:nvSpPr>
          <p:spPr>
            <a:xfrm>
              <a:off x="6558254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6" name="Oval 417"/>
            <p:cNvSpPr/>
            <p:nvPr/>
          </p:nvSpPr>
          <p:spPr>
            <a:xfrm>
              <a:off x="6708307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7" name="Oval 418"/>
            <p:cNvSpPr/>
            <p:nvPr/>
          </p:nvSpPr>
          <p:spPr>
            <a:xfrm>
              <a:off x="6856358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8" name="Oval 419"/>
            <p:cNvSpPr/>
            <p:nvPr/>
          </p:nvSpPr>
          <p:spPr>
            <a:xfrm>
              <a:off x="7006409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19" name="Oval 420"/>
            <p:cNvSpPr/>
            <p:nvPr/>
          </p:nvSpPr>
          <p:spPr>
            <a:xfrm>
              <a:off x="7154460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0" name="Oval 421"/>
            <p:cNvSpPr/>
            <p:nvPr/>
          </p:nvSpPr>
          <p:spPr>
            <a:xfrm>
              <a:off x="7304512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1" name="Oval 422"/>
            <p:cNvSpPr/>
            <p:nvPr/>
          </p:nvSpPr>
          <p:spPr>
            <a:xfrm>
              <a:off x="7454563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2" name="Oval 423"/>
            <p:cNvSpPr/>
            <p:nvPr/>
          </p:nvSpPr>
          <p:spPr>
            <a:xfrm>
              <a:off x="7602614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3" name="Oval 424"/>
            <p:cNvSpPr/>
            <p:nvPr/>
          </p:nvSpPr>
          <p:spPr>
            <a:xfrm>
              <a:off x="7752666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4" name="Oval 425"/>
            <p:cNvSpPr/>
            <p:nvPr/>
          </p:nvSpPr>
          <p:spPr>
            <a:xfrm>
              <a:off x="7900717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5" name="Oval 426"/>
            <p:cNvSpPr/>
            <p:nvPr/>
          </p:nvSpPr>
          <p:spPr>
            <a:xfrm>
              <a:off x="8050767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6" name="Oval 427"/>
            <p:cNvSpPr/>
            <p:nvPr/>
          </p:nvSpPr>
          <p:spPr>
            <a:xfrm>
              <a:off x="8198818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7" name="Oval 428"/>
            <p:cNvSpPr/>
            <p:nvPr/>
          </p:nvSpPr>
          <p:spPr>
            <a:xfrm>
              <a:off x="8348872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8" name="Oval 429"/>
            <p:cNvSpPr/>
            <p:nvPr/>
          </p:nvSpPr>
          <p:spPr>
            <a:xfrm>
              <a:off x="8496922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29" name="Oval 430"/>
            <p:cNvSpPr/>
            <p:nvPr/>
          </p:nvSpPr>
          <p:spPr>
            <a:xfrm>
              <a:off x="8646973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0" name="Oval 431"/>
            <p:cNvSpPr/>
            <p:nvPr/>
          </p:nvSpPr>
          <p:spPr>
            <a:xfrm>
              <a:off x="8795024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1" name="Oval 432"/>
            <p:cNvSpPr/>
            <p:nvPr/>
          </p:nvSpPr>
          <p:spPr>
            <a:xfrm>
              <a:off x="8945076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2" name="Oval 433"/>
            <p:cNvSpPr/>
            <p:nvPr/>
          </p:nvSpPr>
          <p:spPr>
            <a:xfrm>
              <a:off x="9093127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3" name="Oval 434"/>
            <p:cNvSpPr/>
            <p:nvPr/>
          </p:nvSpPr>
          <p:spPr>
            <a:xfrm>
              <a:off x="9243178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4" name="Oval 435"/>
            <p:cNvSpPr/>
            <p:nvPr/>
          </p:nvSpPr>
          <p:spPr>
            <a:xfrm>
              <a:off x="9391229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5" name="Oval 436"/>
            <p:cNvSpPr/>
            <p:nvPr/>
          </p:nvSpPr>
          <p:spPr>
            <a:xfrm>
              <a:off x="9541281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6" name="Oval 437"/>
            <p:cNvSpPr/>
            <p:nvPr/>
          </p:nvSpPr>
          <p:spPr>
            <a:xfrm>
              <a:off x="10137487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7" name="Oval 438"/>
            <p:cNvSpPr/>
            <p:nvPr/>
          </p:nvSpPr>
          <p:spPr>
            <a:xfrm>
              <a:off x="10285537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8" name="Oval 439"/>
            <p:cNvSpPr/>
            <p:nvPr/>
          </p:nvSpPr>
          <p:spPr>
            <a:xfrm>
              <a:off x="148051" y="13877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39" name="Oval 440"/>
            <p:cNvSpPr/>
            <p:nvPr/>
          </p:nvSpPr>
          <p:spPr>
            <a:xfrm>
              <a:off x="298102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0" name="Oval 441"/>
            <p:cNvSpPr/>
            <p:nvPr/>
          </p:nvSpPr>
          <p:spPr>
            <a:xfrm>
              <a:off x="446153" y="13877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1" name="Oval 442"/>
            <p:cNvSpPr/>
            <p:nvPr/>
          </p:nvSpPr>
          <p:spPr>
            <a:xfrm>
              <a:off x="1042359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2" name="Oval 443"/>
            <p:cNvSpPr/>
            <p:nvPr/>
          </p:nvSpPr>
          <p:spPr>
            <a:xfrm>
              <a:off x="1192409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3" name="Oval 444"/>
            <p:cNvSpPr/>
            <p:nvPr/>
          </p:nvSpPr>
          <p:spPr>
            <a:xfrm>
              <a:off x="1340460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4" name="Oval 445"/>
            <p:cNvSpPr/>
            <p:nvPr/>
          </p:nvSpPr>
          <p:spPr>
            <a:xfrm>
              <a:off x="1490513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5" name="Oval 446"/>
            <p:cNvSpPr/>
            <p:nvPr/>
          </p:nvSpPr>
          <p:spPr>
            <a:xfrm>
              <a:off x="1638564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6" name="Oval 447"/>
            <p:cNvSpPr/>
            <p:nvPr/>
          </p:nvSpPr>
          <p:spPr>
            <a:xfrm>
              <a:off x="1788615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7" name="Oval 448"/>
            <p:cNvSpPr/>
            <p:nvPr/>
          </p:nvSpPr>
          <p:spPr>
            <a:xfrm>
              <a:off x="1936666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8" name="Oval 449"/>
            <p:cNvSpPr/>
            <p:nvPr/>
          </p:nvSpPr>
          <p:spPr>
            <a:xfrm>
              <a:off x="2086717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49" name="Oval 450"/>
            <p:cNvSpPr/>
            <p:nvPr/>
          </p:nvSpPr>
          <p:spPr>
            <a:xfrm>
              <a:off x="2234768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0" name="Oval 451"/>
            <p:cNvSpPr/>
            <p:nvPr/>
          </p:nvSpPr>
          <p:spPr>
            <a:xfrm>
              <a:off x="2384820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1" name="Oval 452"/>
            <p:cNvSpPr/>
            <p:nvPr/>
          </p:nvSpPr>
          <p:spPr>
            <a:xfrm>
              <a:off x="2830974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2" name="Oval 453"/>
            <p:cNvSpPr/>
            <p:nvPr/>
          </p:nvSpPr>
          <p:spPr>
            <a:xfrm>
              <a:off x="2981024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3" name="Oval 454"/>
            <p:cNvSpPr/>
            <p:nvPr/>
          </p:nvSpPr>
          <p:spPr>
            <a:xfrm>
              <a:off x="3129075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4" name="Oval 455"/>
            <p:cNvSpPr/>
            <p:nvPr/>
          </p:nvSpPr>
          <p:spPr>
            <a:xfrm>
              <a:off x="3279128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5" name="Oval 456"/>
            <p:cNvSpPr/>
            <p:nvPr/>
          </p:nvSpPr>
          <p:spPr>
            <a:xfrm>
              <a:off x="5067743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6" name="Oval 457"/>
            <p:cNvSpPr/>
            <p:nvPr/>
          </p:nvSpPr>
          <p:spPr>
            <a:xfrm>
              <a:off x="5515897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7" name="Oval 458"/>
            <p:cNvSpPr/>
            <p:nvPr/>
          </p:nvSpPr>
          <p:spPr>
            <a:xfrm>
              <a:off x="5962050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8" name="Oval 459"/>
            <p:cNvSpPr/>
            <p:nvPr/>
          </p:nvSpPr>
          <p:spPr>
            <a:xfrm>
              <a:off x="6112102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59" name="Oval 460"/>
            <p:cNvSpPr/>
            <p:nvPr/>
          </p:nvSpPr>
          <p:spPr>
            <a:xfrm>
              <a:off x="6260153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0" name="Oval 461"/>
            <p:cNvSpPr/>
            <p:nvPr/>
          </p:nvSpPr>
          <p:spPr>
            <a:xfrm>
              <a:off x="6410203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1" name="Oval 462"/>
            <p:cNvSpPr/>
            <p:nvPr/>
          </p:nvSpPr>
          <p:spPr>
            <a:xfrm>
              <a:off x="6558254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2" name="Oval 463"/>
            <p:cNvSpPr/>
            <p:nvPr/>
          </p:nvSpPr>
          <p:spPr>
            <a:xfrm>
              <a:off x="6708307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3" name="Oval 464"/>
            <p:cNvSpPr/>
            <p:nvPr/>
          </p:nvSpPr>
          <p:spPr>
            <a:xfrm>
              <a:off x="6856358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4" name="Oval 465"/>
            <p:cNvSpPr/>
            <p:nvPr/>
          </p:nvSpPr>
          <p:spPr>
            <a:xfrm>
              <a:off x="7006409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5" name="Oval 466"/>
            <p:cNvSpPr/>
            <p:nvPr/>
          </p:nvSpPr>
          <p:spPr>
            <a:xfrm>
              <a:off x="7154460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6" name="Oval 467"/>
            <p:cNvSpPr/>
            <p:nvPr/>
          </p:nvSpPr>
          <p:spPr>
            <a:xfrm>
              <a:off x="7304512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7" name="Oval 468"/>
            <p:cNvSpPr/>
            <p:nvPr/>
          </p:nvSpPr>
          <p:spPr>
            <a:xfrm>
              <a:off x="7454563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8" name="Oval 469"/>
            <p:cNvSpPr/>
            <p:nvPr/>
          </p:nvSpPr>
          <p:spPr>
            <a:xfrm>
              <a:off x="7602614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69" name="Oval 470"/>
            <p:cNvSpPr/>
            <p:nvPr/>
          </p:nvSpPr>
          <p:spPr>
            <a:xfrm>
              <a:off x="7752666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0" name="Oval 471"/>
            <p:cNvSpPr/>
            <p:nvPr/>
          </p:nvSpPr>
          <p:spPr>
            <a:xfrm>
              <a:off x="7900717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1" name="Oval 472"/>
            <p:cNvSpPr/>
            <p:nvPr/>
          </p:nvSpPr>
          <p:spPr>
            <a:xfrm>
              <a:off x="8050767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2" name="Oval 473"/>
            <p:cNvSpPr/>
            <p:nvPr/>
          </p:nvSpPr>
          <p:spPr>
            <a:xfrm>
              <a:off x="8198818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3" name="Oval 474"/>
            <p:cNvSpPr/>
            <p:nvPr/>
          </p:nvSpPr>
          <p:spPr>
            <a:xfrm>
              <a:off x="8348872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4" name="Oval 475"/>
            <p:cNvSpPr/>
            <p:nvPr/>
          </p:nvSpPr>
          <p:spPr>
            <a:xfrm>
              <a:off x="8496922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5" name="Oval 476"/>
            <p:cNvSpPr/>
            <p:nvPr/>
          </p:nvSpPr>
          <p:spPr>
            <a:xfrm>
              <a:off x="8646973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6" name="Oval 477"/>
            <p:cNvSpPr/>
            <p:nvPr/>
          </p:nvSpPr>
          <p:spPr>
            <a:xfrm>
              <a:off x="8795024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7" name="Oval 478"/>
            <p:cNvSpPr/>
            <p:nvPr/>
          </p:nvSpPr>
          <p:spPr>
            <a:xfrm>
              <a:off x="8945076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8" name="Oval 479"/>
            <p:cNvSpPr/>
            <p:nvPr/>
          </p:nvSpPr>
          <p:spPr>
            <a:xfrm>
              <a:off x="9093127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79" name="Oval 480"/>
            <p:cNvSpPr/>
            <p:nvPr/>
          </p:nvSpPr>
          <p:spPr>
            <a:xfrm>
              <a:off x="9243178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0" name="Oval 481"/>
            <p:cNvSpPr/>
            <p:nvPr/>
          </p:nvSpPr>
          <p:spPr>
            <a:xfrm>
              <a:off x="9391229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1" name="Oval 482"/>
            <p:cNvSpPr/>
            <p:nvPr/>
          </p:nvSpPr>
          <p:spPr>
            <a:xfrm>
              <a:off x="10137487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2" name="Oval 483"/>
            <p:cNvSpPr/>
            <p:nvPr/>
          </p:nvSpPr>
          <p:spPr>
            <a:xfrm>
              <a:off x="10285537" y="152473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3" name="Oval 484"/>
            <p:cNvSpPr/>
            <p:nvPr/>
          </p:nvSpPr>
          <p:spPr>
            <a:xfrm>
              <a:off x="148051" y="152473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4" name="Oval 485"/>
            <p:cNvSpPr/>
            <p:nvPr/>
          </p:nvSpPr>
          <p:spPr>
            <a:xfrm>
              <a:off x="1042359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5" name="Oval 486"/>
            <p:cNvSpPr/>
            <p:nvPr/>
          </p:nvSpPr>
          <p:spPr>
            <a:xfrm>
              <a:off x="1192409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6" name="Oval 487"/>
            <p:cNvSpPr/>
            <p:nvPr/>
          </p:nvSpPr>
          <p:spPr>
            <a:xfrm>
              <a:off x="1340460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7" name="Oval 488"/>
            <p:cNvSpPr/>
            <p:nvPr/>
          </p:nvSpPr>
          <p:spPr>
            <a:xfrm>
              <a:off x="1490513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8" name="Oval 489"/>
            <p:cNvSpPr/>
            <p:nvPr/>
          </p:nvSpPr>
          <p:spPr>
            <a:xfrm>
              <a:off x="1638564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89" name="Oval 490"/>
            <p:cNvSpPr/>
            <p:nvPr/>
          </p:nvSpPr>
          <p:spPr>
            <a:xfrm>
              <a:off x="1788615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0" name="Oval 491"/>
            <p:cNvSpPr/>
            <p:nvPr/>
          </p:nvSpPr>
          <p:spPr>
            <a:xfrm>
              <a:off x="1936666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1" name="Oval 492"/>
            <p:cNvSpPr/>
            <p:nvPr/>
          </p:nvSpPr>
          <p:spPr>
            <a:xfrm>
              <a:off x="2086717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2" name="Oval 493"/>
            <p:cNvSpPr/>
            <p:nvPr/>
          </p:nvSpPr>
          <p:spPr>
            <a:xfrm>
              <a:off x="2234768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3" name="Oval 494"/>
            <p:cNvSpPr/>
            <p:nvPr/>
          </p:nvSpPr>
          <p:spPr>
            <a:xfrm>
              <a:off x="2384820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4" name="Oval 495"/>
            <p:cNvSpPr/>
            <p:nvPr/>
          </p:nvSpPr>
          <p:spPr>
            <a:xfrm>
              <a:off x="2532871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5" name="Oval 496"/>
            <p:cNvSpPr/>
            <p:nvPr/>
          </p:nvSpPr>
          <p:spPr>
            <a:xfrm>
              <a:off x="2682923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6" name="Oval 497"/>
            <p:cNvSpPr/>
            <p:nvPr/>
          </p:nvSpPr>
          <p:spPr>
            <a:xfrm>
              <a:off x="2830974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7" name="Oval 498"/>
            <p:cNvSpPr/>
            <p:nvPr/>
          </p:nvSpPr>
          <p:spPr>
            <a:xfrm>
              <a:off x="2981024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8" name="Oval 499"/>
            <p:cNvSpPr/>
            <p:nvPr/>
          </p:nvSpPr>
          <p:spPr>
            <a:xfrm>
              <a:off x="3129075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899" name="Oval 500"/>
            <p:cNvSpPr/>
            <p:nvPr/>
          </p:nvSpPr>
          <p:spPr>
            <a:xfrm>
              <a:off x="3279128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0" name="Oval 501"/>
            <p:cNvSpPr/>
            <p:nvPr/>
          </p:nvSpPr>
          <p:spPr>
            <a:xfrm>
              <a:off x="3427179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1" name="Oval 502"/>
            <p:cNvSpPr/>
            <p:nvPr/>
          </p:nvSpPr>
          <p:spPr>
            <a:xfrm>
              <a:off x="4919692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2" name="Oval 503"/>
            <p:cNvSpPr/>
            <p:nvPr/>
          </p:nvSpPr>
          <p:spPr>
            <a:xfrm>
              <a:off x="5067743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3" name="Oval 504"/>
            <p:cNvSpPr/>
            <p:nvPr/>
          </p:nvSpPr>
          <p:spPr>
            <a:xfrm>
              <a:off x="5217794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4" name="Oval 505"/>
            <p:cNvSpPr/>
            <p:nvPr/>
          </p:nvSpPr>
          <p:spPr>
            <a:xfrm>
              <a:off x="5365845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5" name="Oval 506"/>
            <p:cNvSpPr/>
            <p:nvPr/>
          </p:nvSpPr>
          <p:spPr>
            <a:xfrm>
              <a:off x="5515897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6" name="Oval 507"/>
            <p:cNvSpPr/>
            <p:nvPr/>
          </p:nvSpPr>
          <p:spPr>
            <a:xfrm>
              <a:off x="5663947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7" name="Oval 508"/>
            <p:cNvSpPr/>
            <p:nvPr/>
          </p:nvSpPr>
          <p:spPr>
            <a:xfrm>
              <a:off x="5813999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8" name="Oval 509"/>
            <p:cNvSpPr/>
            <p:nvPr/>
          </p:nvSpPr>
          <p:spPr>
            <a:xfrm>
              <a:off x="5962050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09" name="Oval 510"/>
            <p:cNvSpPr/>
            <p:nvPr/>
          </p:nvSpPr>
          <p:spPr>
            <a:xfrm>
              <a:off x="6112102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0" name="Oval 511"/>
            <p:cNvSpPr/>
            <p:nvPr/>
          </p:nvSpPr>
          <p:spPr>
            <a:xfrm>
              <a:off x="6260153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1" name="Oval 512"/>
            <p:cNvSpPr/>
            <p:nvPr/>
          </p:nvSpPr>
          <p:spPr>
            <a:xfrm>
              <a:off x="6410203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2" name="Oval 513"/>
            <p:cNvSpPr/>
            <p:nvPr/>
          </p:nvSpPr>
          <p:spPr>
            <a:xfrm>
              <a:off x="6558254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3" name="Oval 514"/>
            <p:cNvSpPr/>
            <p:nvPr/>
          </p:nvSpPr>
          <p:spPr>
            <a:xfrm>
              <a:off x="6708307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4" name="Oval 515"/>
            <p:cNvSpPr/>
            <p:nvPr/>
          </p:nvSpPr>
          <p:spPr>
            <a:xfrm>
              <a:off x="6856358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5" name="Oval 516"/>
            <p:cNvSpPr/>
            <p:nvPr/>
          </p:nvSpPr>
          <p:spPr>
            <a:xfrm>
              <a:off x="7006409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6" name="Oval 517"/>
            <p:cNvSpPr/>
            <p:nvPr/>
          </p:nvSpPr>
          <p:spPr>
            <a:xfrm>
              <a:off x="7154460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7" name="Oval 518"/>
            <p:cNvSpPr/>
            <p:nvPr/>
          </p:nvSpPr>
          <p:spPr>
            <a:xfrm>
              <a:off x="7304512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8" name="Oval 519"/>
            <p:cNvSpPr/>
            <p:nvPr/>
          </p:nvSpPr>
          <p:spPr>
            <a:xfrm>
              <a:off x="7454563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19" name="Oval 520"/>
            <p:cNvSpPr/>
            <p:nvPr/>
          </p:nvSpPr>
          <p:spPr>
            <a:xfrm>
              <a:off x="7602614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0" name="Oval 521"/>
            <p:cNvSpPr/>
            <p:nvPr/>
          </p:nvSpPr>
          <p:spPr>
            <a:xfrm>
              <a:off x="7752666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1" name="Oval 522"/>
            <p:cNvSpPr/>
            <p:nvPr/>
          </p:nvSpPr>
          <p:spPr>
            <a:xfrm>
              <a:off x="7900717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2" name="Oval 523"/>
            <p:cNvSpPr/>
            <p:nvPr/>
          </p:nvSpPr>
          <p:spPr>
            <a:xfrm>
              <a:off x="8050767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3" name="Oval 524"/>
            <p:cNvSpPr/>
            <p:nvPr/>
          </p:nvSpPr>
          <p:spPr>
            <a:xfrm>
              <a:off x="8198818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4" name="Oval 525"/>
            <p:cNvSpPr/>
            <p:nvPr/>
          </p:nvSpPr>
          <p:spPr>
            <a:xfrm>
              <a:off x="8348872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5" name="Oval 526"/>
            <p:cNvSpPr/>
            <p:nvPr/>
          </p:nvSpPr>
          <p:spPr>
            <a:xfrm>
              <a:off x="8496922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6" name="Oval 527"/>
            <p:cNvSpPr/>
            <p:nvPr/>
          </p:nvSpPr>
          <p:spPr>
            <a:xfrm>
              <a:off x="8646973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7" name="Oval 528"/>
            <p:cNvSpPr/>
            <p:nvPr/>
          </p:nvSpPr>
          <p:spPr>
            <a:xfrm>
              <a:off x="8795024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8" name="Oval 529"/>
            <p:cNvSpPr/>
            <p:nvPr/>
          </p:nvSpPr>
          <p:spPr>
            <a:xfrm>
              <a:off x="8945076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29" name="Oval 530"/>
            <p:cNvSpPr/>
            <p:nvPr/>
          </p:nvSpPr>
          <p:spPr>
            <a:xfrm>
              <a:off x="9093127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0" name="Oval 531"/>
            <p:cNvSpPr/>
            <p:nvPr/>
          </p:nvSpPr>
          <p:spPr>
            <a:xfrm>
              <a:off x="9243178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1" name="Oval 532"/>
            <p:cNvSpPr/>
            <p:nvPr/>
          </p:nvSpPr>
          <p:spPr>
            <a:xfrm>
              <a:off x="9391229" y="166371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2" name="Oval 533"/>
            <p:cNvSpPr/>
            <p:nvPr/>
          </p:nvSpPr>
          <p:spPr>
            <a:xfrm>
              <a:off x="9541281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3" name="Oval 534"/>
            <p:cNvSpPr/>
            <p:nvPr/>
          </p:nvSpPr>
          <p:spPr>
            <a:xfrm>
              <a:off x="9689332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4" name="Oval 535"/>
            <p:cNvSpPr/>
            <p:nvPr/>
          </p:nvSpPr>
          <p:spPr>
            <a:xfrm>
              <a:off x="10137487" y="166371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5" name="Oval 536"/>
            <p:cNvSpPr/>
            <p:nvPr/>
          </p:nvSpPr>
          <p:spPr>
            <a:xfrm>
              <a:off x="1340460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6" name="Oval 537"/>
            <p:cNvSpPr/>
            <p:nvPr/>
          </p:nvSpPr>
          <p:spPr>
            <a:xfrm>
              <a:off x="1490513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7" name="Oval 538"/>
            <p:cNvSpPr/>
            <p:nvPr/>
          </p:nvSpPr>
          <p:spPr>
            <a:xfrm>
              <a:off x="1638564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8" name="Oval 539"/>
            <p:cNvSpPr/>
            <p:nvPr/>
          </p:nvSpPr>
          <p:spPr>
            <a:xfrm>
              <a:off x="1788615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39" name="Oval 540"/>
            <p:cNvSpPr/>
            <p:nvPr/>
          </p:nvSpPr>
          <p:spPr>
            <a:xfrm>
              <a:off x="1936666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0" name="Oval 541"/>
            <p:cNvSpPr/>
            <p:nvPr/>
          </p:nvSpPr>
          <p:spPr>
            <a:xfrm>
              <a:off x="2086717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1" name="Oval 542"/>
            <p:cNvSpPr/>
            <p:nvPr/>
          </p:nvSpPr>
          <p:spPr>
            <a:xfrm>
              <a:off x="2234768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2" name="Oval 543"/>
            <p:cNvSpPr/>
            <p:nvPr/>
          </p:nvSpPr>
          <p:spPr>
            <a:xfrm>
              <a:off x="2384820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3" name="Oval 544"/>
            <p:cNvSpPr/>
            <p:nvPr/>
          </p:nvSpPr>
          <p:spPr>
            <a:xfrm>
              <a:off x="2532871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4" name="Oval 545"/>
            <p:cNvSpPr/>
            <p:nvPr/>
          </p:nvSpPr>
          <p:spPr>
            <a:xfrm>
              <a:off x="2682923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5" name="Oval 546"/>
            <p:cNvSpPr/>
            <p:nvPr/>
          </p:nvSpPr>
          <p:spPr>
            <a:xfrm>
              <a:off x="2830974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6" name="Oval 547"/>
            <p:cNvSpPr/>
            <p:nvPr/>
          </p:nvSpPr>
          <p:spPr>
            <a:xfrm>
              <a:off x="2981024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7" name="Oval 548"/>
            <p:cNvSpPr/>
            <p:nvPr/>
          </p:nvSpPr>
          <p:spPr>
            <a:xfrm>
              <a:off x="3129075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8" name="Oval 549"/>
            <p:cNvSpPr/>
            <p:nvPr/>
          </p:nvSpPr>
          <p:spPr>
            <a:xfrm>
              <a:off x="3279128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49" name="Oval 550"/>
            <p:cNvSpPr/>
            <p:nvPr/>
          </p:nvSpPr>
          <p:spPr>
            <a:xfrm>
              <a:off x="3427179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0" name="Oval 551"/>
            <p:cNvSpPr/>
            <p:nvPr/>
          </p:nvSpPr>
          <p:spPr>
            <a:xfrm>
              <a:off x="5067743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1" name="Oval 552"/>
            <p:cNvSpPr/>
            <p:nvPr/>
          </p:nvSpPr>
          <p:spPr>
            <a:xfrm>
              <a:off x="5217794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2" name="Oval 553"/>
            <p:cNvSpPr/>
            <p:nvPr/>
          </p:nvSpPr>
          <p:spPr>
            <a:xfrm>
              <a:off x="5365845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3" name="Oval 554"/>
            <p:cNvSpPr/>
            <p:nvPr/>
          </p:nvSpPr>
          <p:spPr>
            <a:xfrm>
              <a:off x="5515897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4" name="Oval 555"/>
            <p:cNvSpPr/>
            <p:nvPr/>
          </p:nvSpPr>
          <p:spPr>
            <a:xfrm>
              <a:off x="5663947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5" name="Oval 556"/>
            <p:cNvSpPr/>
            <p:nvPr/>
          </p:nvSpPr>
          <p:spPr>
            <a:xfrm>
              <a:off x="5813999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6" name="Oval 557"/>
            <p:cNvSpPr/>
            <p:nvPr/>
          </p:nvSpPr>
          <p:spPr>
            <a:xfrm>
              <a:off x="5962050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7" name="Oval 558"/>
            <p:cNvSpPr/>
            <p:nvPr/>
          </p:nvSpPr>
          <p:spPr>
            <a:xfrm>
              <a:off x="6112102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8" name="Oval 559"/>
            <p:cNvSpPr/>
            <p:nvPr/>
          </p:nvSpPr>
          <p:spPr>
            <a:xfrm>
              <a:off x="6260153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59" name="Oval 560"/>
            <p:cNvSpPr/>
            <p:nvPr/>
          </p:nvSpPr>
          <p:spPr>
            <a:xfrm>
              <a:off x="6410203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0" name="Oval 561"/>
            <p:cNvSpPr/>
            <p:nvPr/>
          </p:nvSpPr>
          <p:spPr>
            <a:xfrm>
              <a:off x="6558254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1" name="Oval 562"/>
            <p:cNvSpPr/>
            <p:nvPr/>
          </p:nvSpPr>
          <p:spPr>
            <a:xfrm>
              <a:off x="6708307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2" name="Oval 563"/>
            <p:cNvSpPr/>
            <p:nvPr/>
          </p:nvSpPr>
          <p:spPr>
            <a:xfrm>
              <a:off x="6856358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3" name="Oval 564"/>
            <p:cNvSpPr/>
            <p:nvPr/>
          </p:nvSpPr>
          <p:spPr>
            <a:xfrm>
              <a:off x="7006409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4" name="Oval 565"/>
            <p:cNvSpPr/>
            <p:nvPr/>
          </p:nvSpPr>
          <p:spPr>
            <a:xfrm>
              <a:off x="7154460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5" name="Oval 566"/>
            <p:cNvSpPr/>
            <p:nvPr/>
          </p:nvSpPr>
          <p:spPr>
            <a:xfrm>
              <a:off x="7304512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6" name="Oval 567"/>
            <p:cNvSpPr/>
            <p:nvPr/>
          </p:nvSpPr>
          <p:spPr>
            <a:xfrm>
              <a:off x="7454563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7" name="Oval 568"/>
            <p:cNvSpPr/>
            <p:nvPr/>
          </p:nvSpPr>
          <p:spPr>
            <a:xfrm>
              <a:off x="7602614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8" name="Oval 569"/>
            <p:cNvSpPr/>
            <p:nvPr/>
          </p:nvSpPr>
          <p:spPr>
            <a:xfrm>
              <a:off x="7752666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69" name="Oval 570"/>
            <p:cNvSpPr/>
            <p:nvPr/>
          </p:nvSpPr>
          <p:spPr>
            <a:xfrm>
              <a:off x="7900717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0" name="Oval 571"/>
            <p:cNvSpPr/>
            <p:nvPr/>
          </p:nvSpPr>
          <p:spPr>
            <a:xfrm>
              <a:off x="8050767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1" name="Oval 572"/>
            <p:cNvSpPr/>
            <p:nvPr/>
          </p:nvSpPr>
          <p:spPr>
            <a:xfrm>
              <a:off x="8198818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2" name="Oval 573"/>
            <p:cNvSpPr/>
            <p:nvPr/>
          </p:nvSpPr>
          <p:spPr>
            <a:xfrm>
              <a:off x="8348872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3" name="Oval 574"/>
            <p:cNvSpPr/>
            <p:nvPr/>
          </p:nvSpPr>
          <p:spPr>
            <a:xfrm>
              <a:off x="8496922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4" name="Oval 575"/>
            <p:cNvSpPr/>
            <p:nvPr/>
          </p:nvSpPr>
          <p:spPr>
            <a:xfrm>
              <a:off x="8646973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5" name="Oval 576"/>
            <p:cNvSpPr/>
            <p:nvPr/>
          </p:nvSpPr>
          <p:spPr>
            <a:xfrm>
              <a:off x="8795024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6" name="Oval 577"/>
            <p:cNvSpPr/>
            <p:nvPr/>
          </p:nvSpPr>
          <p:spPr>
            <a:xfrm>
              <a:off x="8945076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7" name="Oval 578"/>
            <p:cNvSpPr/>
            <p:nvPr/>
          </p:nvSpPr>
          <p:spPr>
            <a:xfrm>
              <a:off x="9093127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8" name="Oval 579"/>
            <p:cNvSpPr/>
            <p:nvPr/>
          </p:nvSpPr>
          <p:spPr>
            <a:xfrm>
              <a:off x="9243178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79" name="Oval 580"/>
            <p:cNvSpPr/>
            <p:nvPr/>
          </p:nvSpPr>
          <p:spPr>
            <a:xfrm>
              <a:off x="9391229" y="18026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0" name="Oval 581"/>
            <p:cNvSpPr/>
            <p:nvPr/>
          </p:nvSpPr>
          <p:spPr>
            <a:xfrm>
              <a:off x="9541281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1" name="Oval 582"/>
            <p:cNvSpPr/>
            <p:nvPr/>
          </p:nvSpPr>
          <p:spPr>
            <a:xfrm>
              <a:off x="9689332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2" name="Oval 583"/>
            <p:cNvSpPr/>
            <p:nvPr/>
          </p:nvSpPr>
          <p:spPr>
            <a:xfrm>
              <a:off x="10137487" y="18026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3" name="Oval 584"/>
            <p:cNvSpPr/>
            <p:nvPr/>
          </p:nvSpPr>
          <p:spPr>
            <a:xfrm>
              <a:off x="1340460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4" name="Oval 585"/>
            <p:cNvSpPr/>
            <p:nvPr/>
          </p:nvSpPr>
          <p:spPr>
            <a:xfrm>
              <a:off x="1490513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5" name="Oval 586"/>
            <p:cNvSpPr/>
            <p:nvPr/>
          </p:nvSpPr>
          <p:spPr>
            <a:xfrm>
              <a:off x="1638564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6" name="Oval 587"/>
            <p:cNvSpPr/>
            <p:nvPr/>
          </p:nvSpPr>
          <p:spPr>
            <a:xfrm>
              <a:off x="1788615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7" name="Oval 588"/>
            <p:cNvSpPr/>
            <p:nvPr/>
          </p:nvSpPr>
          <p:spPr>
            <a:xfrm>
              <a:off x="1936666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8" name="Oval 589"/>
            <p:cNvSpPr/>
            <p:nvPr/>
          </p:nvSpPr>
          <p:spPr>
            <a:xfrm>
              <a:off x="2086717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89" name="Oval 590"/>
            <p:cNvSpPr/>
            <p:nvPr/>
          </p:nvSpPr>
          <p:spPr>
            <a:xfrm>
              <a:off x="2234768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0" name="Oval 591"/>
            <p:cNvSpPr/>
            <p:nvPr/>
          </p:nvSpPr>
          <p:spPr>
            <a:xfrm>
              <a:off x="2384820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1" name="Oval 592"/>
            <p:cNvSpPr/>
            <p:nvPr/>
          </p:nvSpPr>
          <p:spPr>
            <a:xfrm>
              <a:off x="2532871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2" name="Oval 593"/>
            <p:cNvSpPr/>
            <p:nvPr/>
          </p:nvSpPr>
          <p:spPr>
            <a:xfrm>
              <a:off x="2682923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3" name="Oval 594"/>
            <p:cNvSpPr/>
            <p:nvPr/>
          </p:nvSpPr>
          <p:spPr>
            <a:xfrm>
              <a:off x="2830974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4" name="Oval 595"/>
            <p:cNvSpPr/>
            <p:nvPr/>
          </p:nvSpPr>
          <p:spPr>
            <a:xfrm>
              <a:off x="2981024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5" name="Oval 596"/>
            <p:cNvSpPr/>
            <p:nvPr/>
          </p:nvSpPr>
          <p:spPr>
            <a:xfrm>
              <a:off x="3129075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6" name="Oval 597"/>
            <p:cNvSpPr/>
            <p:nvPr/>
          </p:nvSpPr>
          <p:spPr>
            <a:xfrm>
              <a:off x="3279128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7" name="Oval 598"/>
            <p:cNvSpPr/>
            <p:nvPr/>
          </p:nvSpPr>
          <p:spPr>
            <a:xfrm>
              <a:off x="3427179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8" name="Oval 599"/>
            <p:cNvSpPr/>
            <p:nvPr/>
          </p:nvSpPr>
          <p:spPr>
            <a:xfrm>
              <a:off x="5217794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999" name="Oval 600"/>
            <p:cNvSpPr/>
            <p:nvPr/>
          </p:nvSpPr>
          <p:spPr>
            <a:xfrm>
              <a:off x="5365845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0" name="Oval 601"/>
            <p:cNvSpPr/>
            <p:nvPr/>
          </p:nvSpPr>
          <p:spPr>
            <a:xfrm>
              <a:off x="5515897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1" name="Oval 602"/>
            <p:cNvSpPr/>
            <p:nvPr/>
          </p:nvSpPr>
          <p:spPr>
            <a:xfrm>
              <a:off x="5663947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2" name="Oval 603"/>
            <p:cNvSpPr/>
            <p:nvPr/>
          </p:nvSpPr>
          <p:spPr>
            <a:xfrm>
              <a:off x="5813999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3" name="Oval 604"/>
            <p:cNvSpPr/>
            <p:nvPr/>
          </p:nvSpPr>
          <p:spPr>
            <a:xfrm>
              <a:off x="5962050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4" name="Oval 605"/>
            <p:cNvSpPr/>
            <p:nvPr/>
          </p:nvSpPr>
          <p:spPr>
            <a:xfrm>
              <a:off x="6112102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5" name="Oval 606"/>
            <p:cNvSpPr/>
            <p:nvPr/>
          </p:nvSpPr>
          <p:spPr>
            <a:xfrm>
              <a:off x="6260153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6" name="Oval 607"/>
            <p:cNvSpPr/>
            <p:nvPr/>
          </p:nvSpPr>
          <p:spPr>
            <a:xfrm>
              <a:off x="6410203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7" name="Oval 608"/>
            <p:cNvSpPr/>
            <p:nvPr/>
          </p:nvSpPr>
          <p:spPr>
            <a:xfrm>
              <a:off x="6558254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8" name="Oval 609"/>
            <p:cNvSpPr/>
            <p:nvPr/>
          </p:nvSpPr>
          <p:spPr>
            <a:xfrm>
              <a:off x="6708307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09" name="Oval 610"/>
            <p:cNvSpPr/>
            <p:nvPr/>
          </p:nvSpPr>
          <p:spPr>
            <a:xfrm>
              <a:off x="6856358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0" name="Oval 611"/>
            <p:cNvSpPr/>
            <p:nvPr/>
          </p:nvSpPr>
          <p:spPr>
            <a:xfrm>
              <a:off x="7006409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1" name="Oval 612"/>
            <p:cNvSpPr/>
            <p:nvPr/>
          </p:nvSpPr>
          <p:spPr>
            <a:xfrm>
              <a:off x="7154460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2" name="Oval 613"/>
            <p:cNvSpPr/>
            <p:nvPr/>
          </p:nvSpPr>
          <p:spPr>
            <a:xfrm>
              <a:off x="7304512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3" name="Oval 614"/>
            <p:cNvSpPr/>
            <p:nvPr/>
          </p:nvSpPr>
          <p:spPr>
            <a:xfrm>
              <a:off x="7454563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4" name="Oval 615"/>
            <p:cNvSpPr/>
            <p:nvPr/>
          </p:nvSpPr>
          <p:spPr>
            <a:xfrm>
              <a:off x="7602614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5" name="Oval 616"/>
            <p:cNvSpPr/>
            <p:nvPr/>
          </p:nvSpPr>
          <p:spPr>
            <a:xfrm>
              <a:off x="7752666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6" name="Oval 617"/>
            <p:cNvSpPr/>
            <p:nvPr/>
          </p:nvSpPr>
          <p:spPr>
            <a:xfrm>
              <a:off x="7900717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7" name="Oval 618"/>
            <p:cNvSpPr/>
            <p:nvPr/>
          </p:nvSpPr>
          <p:spPr>
            <a:xfrm>
              <a:off x="8050767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8" name="Oval 619"/>
            <p:cNvSpPr/>
            <p:nvPr/>
          </p:nvSpPr>
          <p:spPr>
            <a:xfrm>
              <a:off x="8198818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19" name="Oval 620"/>
            <p:cNvSpPr/>
            <p:nvPr/>
          </p:nvSpPr>
          <p:spPr>
            <a:xfrm>
              <a:off x="8348872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0" name="Oval 621"/>
            <p:cNvSpPr/>
            <p:nvPr/>
          </p:nvSpPr>
          <p:spPr>
            <a:xfrm>
              <a:off x="8496922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1" name="Oval 622"/>
            <p:cNvSpPr/>
            <p:nvPr/>
          </p:nvSpPr>
          <p:spPr>
            <a:xfrm>
              <a:off x="8646973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2" name="Oval 623"/>
            <p:cNvSpPr/>
            <p:nvPr/>
          </p:nvSpPr>
          <p:spPr>
            <a:xfrm>
              <a:off x="8795024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3" name="Oval 624"/>
            <p:cNvSpPr/>
            <p:nvPr/>
          </p:nvSpPr>
          <p:spPr>
            <a:xfrm>
              <a:off x="8945076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4" name="Oval 625"/>
            <p:cNvSpPr/>
            <p:nvPr/>
          </p:nvSpPr>
          <p:spPr>
            <a:xfrm>
              <a:off x="9093127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5" name="Oval 626"/>
            <p:cNvSpPr/>
            <p:nvPr/>
          </p:nvSpPr>
          <p:spPr>
            <a:xfrm>
              <a:off x="9243178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6" name="Oval 627"/>
            <p:cNvSpPr/>
            <p:nvPr/>
          </p:nvSpPr>
          <p:spPr>
            <a:xfrm>
              <a:off x="9391229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7" name="Oval 628"/>
            <p:cNvSpPr/>
            <p:nvPr/>
          </p:nvSpPr>
          <p:spPr>
            <a:xfrm>
              <a:off x="9541281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8" name="Oval 629"/>
            <p:cNvSpPr/>
            <p:nvPr/>
          </p:nvSpPr>
          <p:spPr>
            <a:xfrm>
              <a:off x="9689332" y="194166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29" name="Oval 630"/>
            <p:cNvSpPr/>
            <p:nvPr/>
          </p:nvSpPr>
          <p:spPr>
            <a:xfrm>
              <a:off x="9839382" y="194166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0" name="Oval 631"/>
            <p:cNvSpPr/>
            <p:nvPr/>
          </p:nvSpPr>
          <p:spPr>
            <a:xfrm>
              <a:off x="1340460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1" name="Oval 632"/>
            <p:cNvSpPr/>
            <p:nvPr/>
          </p:nvSpPr>
          <p:spPr>
            <a:xfrm>
              <a:off x="1490513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2" name="Oval 633"/>
            <p:cNvSpPr/>
            <p:nvPr/>
          </p:nvSpPr>
          <p:spPr>
            <a:xfrm>
              <a:off x="1638564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3" name="Oval 634"/>
            <p:cNvSpPr/>
            <p:nvPr/>
          </p:nvSpPr>
          <p:spPr>
            <a:xfrm>
              <a:off x="1788615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4" name="Oval 635"/>
            <p:cNvSpPr/>
            <p:nvPr/>
          </p:nvSpPr>
          <p:spPr>
            <a:xfrm>
              <a:off x="1936666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5" name="Oval 636"/>
            <p:cNvSpPr/>
            <p:nvPr/>
          </p:nvSpPr>
          <p:spPr>
            <a:xfrm>
              <a:off x="2086717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6" name="Oval 637"/>
            <p:cNvSpPr/>
            <p:nvPr/>
          </p:nvSpPr>
          <p:spPr>
            <a:xfrm>
              <a:off x="2234768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7" name="Oval 638"/>
            <p:cNvSpPr/>
            <p:nvPr/>
          </p:nvSpPr>
          <p:spPr>
            <a:xfrm>
              <a:off x="2384820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8" name="Oval 639"/>
            <p:cNvSpPr/>
            <p:nvPr/>
          </p:nvSpPr>
          <p:spPr>
            <a:xfrm>
              <a:off x="2532871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39" name="Oval 640"/>
            <p:cNvSpPr/>
            <p:nvPr/>
          </p:nvSpPr>
          <p:spPr>
            <a:xfrm>
              <a:off x="2682923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0" name="Oval 641"/>
            <p:cNvSpPr/>
            <p:nvPr/>
          </p:nvSpPr>
          <p:spPr>
            <a:xfrm>
              <a:off x="2830974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1" name="Oval 642"/>
            <p:cNvSpPr/>
            <p:nvPr/>
          </p:nvSpPr>
          <p:spPr>
            <a:xfrm>
              <a:off x="2981024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2" name="Oval 643"/>
            <p:cNvSpPr/>
            <p:nvPr/>
          </p:nvSpPr>
          <p:spPr>
            <a:xfrm>
              <a:off x="3129075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3" name="Oval 644"/>
            <p:cNvSpPr/>
            <p:nvPr/>
          </p:nvSpPr>
          <p:spPr>
            <a:xfrm>
              <a:off x="5217794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4" name="Oval 645"/>
            <p:cNvSpPr/>
            <p:nvPr/>
          </p:nvSpPr>
          <p:spPr>
            <a:xfrm>
              <a:off x="5365845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5" name="Oval 646"/>
            <p:cNvSpPr/>
            <p:nvPr/>
          </p:nvSpPr>
          <p:spPr>
            <a:xfrm>
              <a:off x="5515897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6" name="Oval 647"/>
            <p:cNvSpPr/>
            <p:nvPr/>
          </p:nvSpPr>
          <p:spPr>
            <a:xfrm>
              <a:off x="5663947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7" name="Oval 648"/>
            <p:cNvSpPr/>
            <p:nvPr/>
          </p:nvSpPr>
          <p:spPr>
            <a:xfrm>
              <a:off x="5813999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8" name="Oval 649"/>
            <p:cNvSpPr/>
            <p:nvPr/>
          </p:nvSpPr>
          <p:spPr>
            <a:xfrm>
              <a:off x="5962050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49" name="Oval 650"/>
            <p:cNvSpPr/>
            <p:nvPr/>
          </p:nvSpPr>
          <p:spPr>
            <a:xfrm>
              <a:off x="6112102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0" name="Oval 651"/>
            <p:cNvSpPr/>
            <p:nvPr/>
          </p:nvSpPr>
          <p:spPr>
            <a:xfrm>
              <a:off x="6410203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1" name="Oval 652"/>
            <p:cNvSpPr/>
            <p:nvPr/>
          </p:nvSpPr>
          <p:spPr>
            <a:xfrm>
              <a:off x="6558254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2" name="Oval 653"/>
            <p:cNvSpPr/>
            <p:nvPr/>
          </p:nvSpPr>
          <p:spPr>
            <a:xfrm>
              <a:off x="6708307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3" name="Oval 654"/>
            <p:cNvSpPr/>
            <p:nvPr/>
          </p:nvSpPr>
          <p:spPr>
            <a:xfrm>
              <a:off x="6856358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4" name="Oval 655"/>
            <p:cNvSpPr/>
            <p:nvPr/>
          </p:nvSpPr>
          <p:spPr>
            <a:xfrm>
              <a:off x="7006409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5" name="Oval 656"/>
            <p:cNvSpPr/>
            <p:nvPr/>
          </p:nvSpPr>
          <p:spPr>
            <a:xfrm>
              <a:off x="7304512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6" name="Oval 657"/>
            <p:cNvSpPr/>
            <p:nvPr/>
          </p:nvSpPr>
          <p:spPr>
            <a:xfrm>
              <a:off x="7454563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7" name="Oval 658"/>
            <p:cNvSpPr/>
            <p:nvPr/>
          </p:nvSpPr>
          <p:spPr>
            <a:xfrm>
              <a:off x="7602614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8" name="Oval 659"/>
            <p:cNvSpPr/>
            <p:nvPr/>
          </p:nvSpPr>
          <p:spPr>
            <a:xfrm>
              <a:off x="7752666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59" name="Oval 660"/>
            <p:cNvSpPr/>
            <p:nvPr/>
          </p:nvSpPr>
          <p:spPr>
            <a:xfrm>
              <a:off x="7900717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0" name="Oval 661"/>
            <p:cNvSpPr/>
            <p:nvPr/>
          </p:nvSpPr>
          <p:spPr>
            <a:xfrm>
              <a:off x="8050767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1" name="Oval 662"/>
            <p:cNvSpPr/>
            <p:nvPr/>
          </p:nvSpPr>
          <p:spPr>
            <a:xfrm>
              <a:off x="8198818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2" name="Oval 663"/>
            <p:cNvSpPr/>
            <p:nvPr/>
          </p:nvSpPr>
          <p:spPr>
            <a:xfrm>
              <a:off x="8348872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3" name="Oval 664"/>
            <p:cNvSpPr/>
            <p:nvPr/>
          </p:nvSpPr>
          <p:spPr>
            <a:xfrm>
              <a:off x="8496922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4" name="Oval 665"/>
            <p:cNvSpPr/>
            <p:nvPr/>
          </p:nvSpPr>
          <p:spPr>
            <a:xfrm>
              <a:off x="8646973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5" name="Oval 666"/>
            <p:cNvSpPr/>
            <p:nvPr/>
          </p:nvSpPr>
          <p:spPr>
            <a:xfrm>
              <a:off x="8795024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6" name="Oval 667"/>
            <p:cNvSpPr/>
            <p:nvPr/>
          </p:nvSpPr>
          <p:spPr>
            <a:xfrm>
              <a:off x="8945076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7" name="Oval 668"/>
            <p:cNvSpPr/>
            <p:nvPr/>
          </p:nvSpPr>
          <p:spPr>
            <a:xfrm>
              <a:off x="9093127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8" name="Oval 669"/>
            <p:cNvSpPr/>
            <p:nvPr/>
          </p:nvSpPr>
          <p:spPr>
            <a:xfrm>
              <a:off x="9243178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69" name="Oval 670"/>
            <p:cNvSpPr/>
            <p:nvPr/>
          </p:nvSpPr>
          <p:spPr>
            <a:xfrm>
              <a:off x="9391229" y="20806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0" name="Oval 671"/>
            <p:cNvSpPr/>
            <p:nvPr/>
          </p:nvSpPr>
          <p:spPr>
            <a:xfrm>
              <a:off x="1340460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1" name="Oval 672"/>
            <p:cNvSpPr/>
            <p:nvPr/>
          </p:nvSpPr>
          <p:spPr>
            <a:xfrm>
              <a:off x="1490513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2" name="Oval 673"/>
            <p:cNvSpPr/>
            <p:nvPr/>
          </p:nvSpPr>
          <p:spPr>
            <a:xfrm>
              <a:off x="1638564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3" name="Oval 674"/>
            <p:cNvSpPr/>
            <p:nvPr/>
          </p:nvSpPr>
          <p:spPr>
            <a:xfrm>
              <a:off x="1788615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4" name="Oval 675"/>
            <p:cNvSpPr/>
            <p:nvPr/>
          </p:nvSpPr>
          <p:spPr>
            <a:xfrm>
              <a:off x="1936666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5" name="Oval 676"/>
            <p:cNvSpPr/>
            <p:nvPr/>
          </p:nvSpPr>
          <p:spPr>
            <a:xfrm>
              <a:off x="2086717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6" name="Oval 677"/>
            <p:cNvSpPr/>
            <p:nvPr/>
          </p:nvSpPr>
          <p:spPr>
            <a:xfrm>
              <a:off x="2234768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7" name="Oval 678"/>
            <p:cNvSpPr/>
            <p:nvPr/>
          </p:nvSpPr>
          <p:spPr>
            <a:xfrm>
              <a:off x="2384820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8" name="Oval 679"/>
            <p:cNvSpPr/>
            <p:nvPr/>
          </p:nvSpPr>
          <p:spPr>
            <a:xfrm>
              <a:off x="2532871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79" name="Oval 680"/>
            <p:cNvSpPr/>
            <p:nvPr/>
          </p:nvSpPr>
          <p:spPr>
            <a:xfrm>
              <a:off x="2682923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0" name="Oval 681"/>
            <p:cNvSpPr/>
            <p:nvPr/>
          </p:nvSpPr>
          <p:spPr>
            <a:xfrm>
              <a:off x="2830974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1" name="Oval 682"/>
            <p:cNvSpPr/>
            <p:nvPr/>
          </p:nvSpPr>
          <p:spPr>
            <a:xfrm>
              <a:off x="2981024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2" name="Oval 683"/>
            <p:cNvSpPr/>
            <p:nvPr/>
          </p:nvSpPr>
          <p:spPr>
            <a:xfrm>
              <a:off x="4919692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3" name="Oval 684"/>
            <p:cNvSpPr/>
            <p:nvPr/>
          </p:nvSpPr>
          <p:spPr>
            <a:xfrm>
              <a:off x="5067743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4" name="Oval 685"/>
            <p:cNvSpPr/>
            <p:nvPr/>
          </p:nvSpPr>
          <p:spPr>
            <a:xfrm>
              <a:off x="5217794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5" name="Oval 686"/>
            <p:cNvSpPr/>
            <p:nvPr/>
          </p:nvSpPr>
          <p:spPr>
            <a:xfrm>
              <a:off x="5663947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6" name="Oval 687"/>
            <p:cNvSpPr/>
            <p:nvPr/>
          </p:nvSpPr>
          <p:spPr>
            <a:xfrm>
              <a:off x="5813999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7" name="Oval 688"/>
            <p:cNvSpPr/>
            <p:nvPr/>
          </p:nvSpPr>
          <p:spPr>
            <a:xfrm>
              <a:off x="5962050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8" name="Oval 689"/>
            <p:cNvSpPr/>
            <p:nvPr/>
          </p:nvSpPr>
          <p:spPr>
            <a:xfrm>
              <a:off x="6112102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89" name="Oval 690"/>
            <p:cNvSpPr/>
            <p:nvPr/>
          </p:nvSpPr>
          <p:spPr>
            <a:xfrm>
              <a:off x="6260153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0" name="Oval 691"/>
            <p:cNvSpPr/>
            <p:nvPr/>
          </p:nvSpPr>
          <p:spPr>
            <a:xfrm>
              <a:off x="6410203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1" name="Oval 692"/>
            <p:cNvSpPr/>
            <p:nvPr/>
          </p:nvSpPr>
          <p:spPr>
            <a:xfrm>
              <a:off x="6558254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2" name="Oval 693"/>
            <p:cNvSpPr/>
            <p:nvPr/>
          </p:nvSpPr>
          <p:spPr>
            <a:xfrm>
              <a:off x="6708307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3" name="Oval 694"/>
            <p:cNvSpPr/>
            <p:nvPr/>
          </p:nvSpPr>
          <p:spPr>
            <a:xfrm>
              <a:off x="7006409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4" name="Oval 695"/>
            <p:cNvSpPr/>
            <p:nvPr/>
          </p:nvSpPr>
          <p:spPr>
            <a:xfrm>
              <a:off x="7154460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5" name="Oval 696"/>
            <p:cNvSpPr/>
            <p:nvPr/>
          </p:nvSpPr>
          <p:spPr>
            <a:xfrm>
              <a:off x="7304512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6" name="Oval 697"/>
            <p:cNvSpPr/>
            <p:nvPr/>
          </p:nvSpPr>
          <p:spPr>
            <a:xfrm>
              <a:off x="7454563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7" name="Oval 698"/>
            <p:cNvSpPr/>
            <p:nvPr/>
          </p:nvSpPr>
          <p:spPr>
            <a:xfrm>
              <a:off x="7602614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8" name="Oval 699"/>
            <p:cNvSpPr/>
            <p:nvPr/>
          </p:nvSpPr>
          <p:spPr>
            <a:xfrm>
              <a:off x="7752666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099" name="Oval 700"/>
            <p:cNvSpPr/>
            <p:nvPr/>
          </p:nvSpPr>
          <p:spPr>
            <a:xfrm>
              <a:off x="7900717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0" name="Oval 701"/>
            <p:cNvSpPr/>
            <p:nvPr/>
          </p:nvSpPr>
          <p:spPr>
            <a:xfrm>
              <a:off x="8050767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1" name="Oval 702"/>
            <p:cNvSpPr/>
            <p:nvPr/>
          </p:nvSpPr>
          <p:spPr>
            <a:xfrm>
              <a:off x="8198818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2" name="Oval 703"/>
            <p:cNvSpPr/>
            <p:nvPr/>
          </p:nvSpPr>
          <p:spPr>
            <a:xfrm>
              <a:off x="8348872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3" name="Oval 704"/>
            <p:cNvSpPr/>
            <p:nvPr/>
          </p:nvSpPr>
          <p:spPr>
            <a:xfrm>
              <a:off x="8496922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4" name="Oval 705"/>
            <p:cNvSpPr/>
            <p:nvPr/>
          </p:nvSpPr>
          <p:spPr>
            <a:xfrm>
              <a:off x="8646973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5" name="Oval 706"/>
            <p:cNvSpPr/>
            <p:nvPr/>
          </p:nvSpPr>
          <p:spPr>
            <a:xfrm>
              <a:off x="8795024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6" name="Oval 707"/>
            <p:cNvSpPr/>
            <p:nvPr/>
          </p:nvSpPr>
          <p:spPr>
            <a:xfrm>
              <a:off x="8945076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7" name="Oval 708"/>
            <p:cNvSpPr/>
            <p:nvPr/>
          </p:nvSpPr>
          <p:spPr>
            <a:xfrm>
              <a:off x="9093127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8" name="Oval 709"/>
            <p:cNvSpPr/>
            <p:nvPr/>
          </p:nvSpPr>
          <p:spPr>
            <a:xfrm>
              <a:off x="9243178" y="221761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09" name="Oval 710"/>
            <p:cNvSpPr/>
            <p:nvPr/>
          </p:nvSpPr>
          <p:spPr>
            <a:xfrm>
              <a:off x="9541281" y="221761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0" name="Oval 711"/>
            <p:cNvSpPr/>
            <p:nvPr/>
          </p:nvSpPr>
          <p:spPr>
            <a:xfrm>
              <a:off x="1340460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1" name="Oval 712"/>
            <p:cNvSpPr/>
            <p:nvPr/>
          </p:nvSpPr>
          <p:spPr>
            <a:xfrm>
              <a:off x="1490513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2" name="Oval 713"/>
            <p:cNvSpPr/>
            <p:nvPr/>
          </p:nvSpPr>
          <p:spPr>
            <a:xfrm>
              <a:off x="1638564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3" name="Oval 714"/>
            <p:cNvSpPr/>
            <p:nvPr/>
          </p:nvSpPr>
          <p:spPr>
            <a:xfrm>
              <a:off x="1788615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4" name="Oval 715"/>
            <p:cNvSpPr/>
            <p:nvPr/>
          </p:nvSpPr>
          <p:spPr>
            <a:xfrm>
              <a:off x="1936666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5" name="Oval 716"/>
            <p:cNvSpPr/>
            <p:nvPr/>
          </p:nvSpPr>
          <p:spPr>
            <a:xfrm>
              <a:off x="2086717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6" name="Oval 717"/>
            <p:cNvSpPr/>
            <p:nvPr/>
          </p:nvSpPr>
          <p:spPr>
            <a:xfrm>
              <a:off x="2234768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7" name="Oval 718"/>
            <p:cNvSpPr/>
            <p:nvPr/>
          </p:nvSpPr>
          <p:spPr>
            <a:xfrm>
              <a:off x="2384820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8" name="Oval 719"/>
            <p:cNvSpPr/>
            <p:nvPr/>
          </p:nvSpPr>
          <p:spPr>
            <a:xfrm>
              <a:off x="2532871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19" name="Oval 720"/>
            <p:cNvSpPr/>
            <p:nvPr/>
          </p:nvSpPr>
          <p:spPr>
            <a:xfrm>
              <a:off x="2682923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0" name="Oval 721"/>
            <p:cNvSpPr/>
            <p:nvPr/>
          </p:nvSpPr>
          <p:spPr>
            <a:xfrm>
              <a:off x="2830974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1" name="Oval 722"/>
            <p:cNvSpPr/>
            <p:nvPr/>
          </p:nvSpPr>
          <p:spPr>
            <a:xfrm>
              <a:off x="4919692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2" name="Oval 723"/>
            <p:cNvSpPr/>
            <p:nvPr/>
          </p:nvSpPr>
          <p:spPr>
            <a:xfrm>
              <a:off x="5067743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3" name="Oval 724"/>
            <p:cNvSpPr/>
            <p:nvPr/>
          </p:nvSpPr>
          <p:spPr>
            <a:xfrm>
              <a:off x="5663947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4" name="Oval 725"/>
            <p:cNvSpPr/>
            <p:nvPr/>
          </p:nvSpPr>
          <p:spPr>
            <a:xfrm>
              <a:off x="5962050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5" name="Oval 726"/>
            <p:cNvSpPr/>
            <p:nvPr/>
          </p:nvSpPr>
          <p:spPr>
            <a:xfrm>
              <a:off x="6112102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6" name="Oval 727"/>
            <p:cNvSpPr/>
            <p:nvPr/>
          </p:nvSpPr>
          <p:spPr>
            <a:xfrm>
              <a:off x="6260153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7" name="Oval 728"/>
            <p:cNvSpPr/>
            <p:nvPr/>
          </p:nvSpPr>
          <p:spPr>
            <a:xfrm>
              <a:off x="6410203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8" name="Oval 729"/>
            <p:cNvSpPr/>
            <p:nvPr/>
          </p:nvSpPr>
          <p:spPr>
            <a:xfrm>
              <a:off x="6558254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29" name="Oval 730"/>
            <p:cNvSpPr/>
            <p:nvPr/>
          </p:nvSpPr>
          <p:spPr>
            <a:xfrm>
              <a:off x="6708307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0" name="Oval 731"/>
            <p:cNvSpPr/>
            <p:nvPr/>
          </p:nvSpPr>
          <p:spPr>
            <a:xfrm>
              <a:off x="7006409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1" name="Oval 732"/>
            <p:cNvSpPr/>
            <p:nvPr/>
          </p:nvSpPr>
          <p:spPr>
            <a:xfrm>
              <a:off x="7154460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2" name="Oval 733"/>
            <p:cNvSpPr/>
            <p:nvPr/>
          </p:nvSpPr>
          <p:spPr>
            <a:xfrm>
              <a:off x="7304512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3" name="Oval 734"/>
            <p:cNvSpPr/>
            <p:nvPr/>
          </p:nvSpPr>
          <p:spPr>
            <a:xfrm>
              <a:off x="7454563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4" name="Oval 735"/>
            <p:cNvSpPr/>
            <p:nvPr/>
          </p:nvSpPr>
          <p:spPr>
            <a:xfrm>
              <a:off x="7602614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5" name="Oval 736"/>
            <p:cNvSpPr/>
            <p:nvPr/>
          </p:nvSpPr>
          <p:spPr>
            <a:xfrm>
              <a:off x="7752666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6" name="Oval 737"/>
            <p:cNvSpPr/>
            <p:nvPr/>
          </p:nvSpPr>
          <p:spPr>
            <a:xfrm>
              <a:off x="7900717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7" name="Oval 738"/>
            <p:cNvSpPr/>
            <p:nvPr/>
          </p:nvSpPr>
          <p:spPr>
            <a:xfrm>
              <a:off x="8050767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8" name="Oval 739"/>
            <p:cNvSpPr/>
            <p:nvPr/>
          </p:nvSpPr>
          <p:spPr>
            <a:xfrm>
              <a:off x="8198818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39" name="Oval 740"/>
            <p:cNvSpPr/>
            <p:nvPr/>
          </p:nvSpPr>
          <p:spPr>
            <a:xfrm>
              <a:off x="8348872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0" name="Oval 741"/>
            <p:cNvSpPr/>
            <p:nvPr/>
          </p:nvSpPr>
          <p:spPr>
            <a:xfrm>
              <a:off x="8496922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1" name="Oval 742"/>
            <p:cNvSpPr/>
            <p:nvPr/>
          </p:nvSpPr>
          <p:spPr>
            <a:xfrm>
              <a:off x="8646973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2" name="Oval 743"/>
            <p:cNvSpPr/>
            <p:nvPr/>
          </p:nvSpPr>
          <p:spPr>
            <a:xfrm>
              <a:off x="8795024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3" name="Oval 744"/>
            <p:cNvSpPr/>
            <p:nvPr/>
          </p:nvSpPr>
          <p:spPr>
            <a:xfrm>
              <a:off x="8945076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4" name="Oval 745"/>
            <p:cNvSpPr/>
            <p:nvPr/>
          </p:nvSpPr>
          <p:spPr>
            <a:xfrm>
              <a:off x="9243178" y="235659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5" name="Oval 746"/>
            <p:cNvSpPr/>
            <p:nvPr/>
          </p:nvSpPr>
          <p:spPr>
            <a:xfrm>
              <a:off x="9541281" y="235659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6" name="Oval 747"/>
            <p:cNvSpPr/>
            <p:nvPr/>
          </p:nvSpPr>
          <p:spPr>
            <a:xfrm>
              <a:off x="1490513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7" name="Oval 748"/>
            <p:cNvSpPr/>
            <p:nvPr/>
          </p:nvSpPr>
          <p:spPr>
            <a:xfrm>
              <a:off x="1638564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8" name="Oval 749"/>
            <p:cNvSpPr/>
            <p:nvPr/>
          </p:nvSpPr>
          <p:spPr>
            <a:xfrm>
              <a:off x="1788615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49" name="Oval 750"/>
            <p:cNvSpPr/>
            <p:nvPr/>
          </p:nvSpPr>
          <p:spPr>
            <a:xfrm>
              <a:off x="1936666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0" name="Oval 751"/>
            <p:cNvSpPr/>
            <p:nvPr/>
          </p:nvSpPr>
          <p:spPr>
            <a:xfrm>
              <a:off x="2086717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1" name="Oval 752"/>
            <p:cNvSpPr/>
            <p:nvPr/>
          </p:nvSpPr>
          <p:spPr>
            <a:xfrm>
              <a:off x="2234768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2" name="Oval 753"/>
            <p:cNvSpPr/>
            <p:nvPr/>
          </p:nvSpPr>
          <p:spPr>
            <a:xfrm>
              <a:off x="2384820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3" name="Oval 754"/>
            <p:cNvSpPr/>
            <p:nvPr/>
          </p:nvSpPr>
          <p:spPr>
            <a:xfrm>
              <a:off x="2532871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4" name="Oval 755"/>
            <p:cNvSpPr/>
            <p:nvPr/>
          </p:nvSpPr>
          <p:spPr>
            <a:xfrm>
              <a:off x="2682923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5" name="Oval 756"/>
            <p:cNvSpPr/>
            <p:nvPr/>
          </p:nvSpPr>
          <p:spPr>
            <a:xfrm>
              <a:off x="5067743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6" name="Oval 757"/>
            <p:cNvSpPr/>
            <p:nvPr/>
          </p:nvSpPr>
          <p:spPr>
            <a:xfrm>
              <a:off x="5217794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7" name="Oval 758"/>
            <p:cNvSpPr/>
            <p:nvPr/>
          </p:nvSpPr>
          <p:spPr>
            <a:xfrm>
              <a:off x="5365845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8" name="Oval 759"/>
            <p:cNvSpPr/>
            <p:nvPr/>
          </p:nvSpPr>
          <p:spPr>
            <a:xfrm>
              <a:off x="5515897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59" name="Oval 760"/>
            <p:cNvSpPr/>
            <p:nvPr/>
          </p:nvSpPr>
          <p:spPr>
            <a:xfrm>
              <a:off x="6410203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0" name="Oval 761"/>
            <p:cNvSpPr/>
            <p:nvPr/>
          </p:nvSpPr>
          <p:spPr>
            <a:xfrm>
              <a:off x="6558254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1" name="Oval 762"/>
            <p:cNvSpPr/>
            <p:nvPr/>
          </p:nvSpPr>
          <p:spPr>
            <a:xfrm>
              <a:off x="6708307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2" name="Oval 763"/>
            <p:cNvSpPr/>
            <p:nvPr/>
          </p:nvSpPr>
          <p:spPr>
            <a:xfrm>
              <a:off x="6856358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3" name="Oval 764"/>
            <p:cNvSpPr/>
            <p:nvPr/>
          </p:nvSpPr>
          <p:spPr>
            <a:xfrm>
              <a:off x="7006409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4" name="Oval 765"/>
            <p:cNvSpPr/>
            <p:nvPr/>
          </p:nvSpPr>
          <p:spPr>
            <a:xfrm>
              <a:off x="7154460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5" name="Oval 766"/>
            <p:cNvSpPr/>
            <p:nvPr/>
          </p:nvSpPr>
          <p:spPr>
            <a:xfrm>
              <a:off x="7304512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6" name="Oval 767"/>
            <p:cNvSpPr/>
            <p:nvPr/>
          </p:nvSpPr>
          <p:spPr>
            <a:xfrm>
              <a:off x="7454563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7" name="Oval 768"/>
            <p:cNvSpPr/>
            <p:nvPr/>
          </p:nvSpPr>
          <p:spPr>
            <a:xfrm>
              <a:off x="7602614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8" name="Oval 769"/>
            <p:cNvSpPr/>
            <p:nvPr/>
          </p:nvSpPr>
          <p:spPr>
            <a:xfrm>
              <a:off x="7752666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69" name="Oval 770"/>
            <p:cNvSpPr/>
            <p:nvPr/>
          </p:nvSpPr>
          <p:spPr>
            <a:xfrm>
              <a:off x="7900717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0" name="Oval 771"/>
            <p:cNvSpPr/>
            <p:nvPr/>
          </p:nvSpPr>
          <p:spPr>
            <a:xfrm>
              <a:off x="8050767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1" name="Oval 772"/>
            <p:cNvSpPr/>
            <p:nvPr/>
          </p:nvSpPr>
          <p:spPr>
            <a:xfrm>
              <a:off x="8198818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2" name="Oval 773"/>
            <p:cNvSpPr/>
            <p:nvPr/>
          </p:nvSpPr>
          <p:spPr>
            <a:xfrm>
              <a:off x="8348872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3" name="Oval 774"/>
            <p:cNvSpPr/>
            <p:nvPr/>
          </p:nvSpPr>
          <p:spPr>
            <a:xfrm>
              <a:off x="8496922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4" name="Oval 775"/>
            <p:cNvSpPr/>
            <p:nvPr/>
          </p:nvSpPr>
          <p:spPr>
            <a:xfrm>
              <a:off x="8646973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5" name="Oval 776"/>
            <p:cNvSpPr/>
            <p:nvPr/>
          </p:nvSpPr>
          <p:spPr>
            <a:xfrm>
              <a:off x="8795024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6" name="Oval 777"/>
            <p:cNvSpPr/>
            <p:nvPr/>
          </p:nvSpPr>
          <p:spPr>
            <a:xfrm>
              <a:off x="8945076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7" name="Oval 778"/>
            <p:cNvSpPr/>
            <p:nvPr/>
          </p:nvSpPr>
          <p:spPr>
            <a:xfrm>
              <a:off x="9391229" y="24955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8" name="Oval 779"/>
            <p:cNvSpPr/>
            <p:nvPr/>
          </p:nvSpPr>
          <p:spPr>
            <a:xfrm>
              <a:off x="9541281" y="24955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79" name="Oval 780"/>
            <p:cNvSpPr/>
            <p:nvPr/>
          </p:nvSpPr>
          <p:spPr>
            <a:xfrm>
              <a:off x="1638564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0" name="Oval 781"/>
            <p:cNvSpPr/>
            <p:nvPr/>
          </p:nvSpPr>
          <p:spPr>
            <a:xfrm>
              <a:off x="1788615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1" name="Oval 782"/>
            <p:cNvSpPr/>
            <p:nvPr/>
          </p:nvSpPr>
          <p:spPr>
            <a:xfrm>
              <a:off x="1936666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2" name="Oval 783"/>
            <p:cNvSpPr/>
            <p:nvPr/>
          </p:nvSpPr>
          <p:spPr>
            <a:xfrm>
              <a:off x="2086717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3" name="Oval 784"/>
            <p:cNvSpPr/>
            <p:nvPr/>
          </p:nvSpPr>
          <p:spPr>
            <a:xfrm>
              <a:off x="2234768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4" name="Oval 785"/>
            <p:cNvSpPr/>
            <p:nvPr/>
          </p:nvSpPr>
          <p:spPr>
            <a:xfrm>
              <a:off x="2384820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5" name="Oval 786"/>
            <p:cNvSpPr/>
            <p:nvPr/>
          </p:nvSpPr>
          <p:spPr>
            <a:xfrm>
              <a:off x="2532871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6" name="Oval 787"/>
            <p:cNvSpPr/>
            <p:nvPr/>
          </p:nvSpPr>
          <p:spPr>
            <a:xfrm>
              <a:off x="2682923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7" name="Oval 788"/>
            <p:cNvSpPr/>
            <p:nvPr/>
          </p:nvSpPr>
          <p:spPr>
            <a:xfrm>
              <a:off x="4919692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8" name="Oval 789"/>
            <p:cNvSpPr/>
            <p:nvPr/>
          </p:nvSpPr>
          <p:spPr>
            <a:xfrm>
              <a:off x="5067743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89" name="Oval 790"/>
            <p:cNvSpPr/>
            <p:nvPr/>
          </p:nvSpPr>
          <p:spPr>
            <a:xfrm>
              <a:off x="5217794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0" name="Oval 791"/>
            <p:cNvSpPr/>
            <p:nvPr/>
          </p:nvSpPr>
          <p:spPr>
            <a:xfrm>
              <a:off x="5365845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1" name="Oval 792"/>
            <p:cNvSpPr/>
            <p:nvPr/>
          </p:nvSpPr>
          <p:spPr>
            <a:xfrm>
              <a:off x="5515897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2" name="Oval 793"/>
            <p:cNvSpPr/>
            <p:nvPr/>
          </p:nvSpPr>
          <p:spPr>
            <a:xfrm>
              <a:off x="5663947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3" name="Oval 794"/>
            <p:cNvSpPr/>
            <p:nvPr/>
          </p:nvSpPr>
          <p:spPr>
            <a:xfrm>
              <a:off x="5813999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4" name="Oval 795"/>
            <p:cNvSpPr/>
            <p:nvPr/>
          </p:nvSpPr>
          <p:spPr>
            <a:xfrm>
              <a:off x="5962050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5" name="Oval 796"/>
            <p:cNvSpPr/>
            <p:nvPr/>
          </p:nvSpPr>
          <p:spPr>
            <a:xfrm>
              <a:off x="6112102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6" name="Oval 797"/>
            <p:cNvSpPr/>
            <p:nvPr/>
          </p:nvSpPr>
          <p:spPr>
            <a:xfrm>
              <a:off x="6410203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7" name="Oval 798"/>
            <p:cNvSpPr/>
            <p:nvPr/>
          </p:nvSpPr>
          <p:spPr>
            <a:xfrm>
              <a:off x="6558254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8" name="Oval 799"/>
            <p:cNvSpPr/>
            <p:nvPr/>
          </p:nvSpPr>
          <p:spPr>
            <a:xfrm>
              <a:off x="6708307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199" name="Oval 800"/>
            <p:cNvSpPr/>
            <p:nvPr/>
          </p:nvSpPr>
          <p:spPr>
            <a:xfrm>
              <a:off x="6856358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0" name="Oval 801"/>
            <p:cNvSpPr/>
            <p:nvPr/>
          </p:nvSpPr>
          <p:spPr>
            <a:xfrm>
              <a:off x="7006409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1" name="Oval 802"/>
            <p:cNvSpPr/>
            <p:nvPr/>
          </p:nvSpPr>
          <p:spPr>
            <a:xfrm>
              <a:off x="7154460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2" name="Oval 803"/>
            <p:cNvSpPr/>
            <p:nvPr/>
          </p:nvSpPr>
          <p:spPr>
            <a:xfrm>
              <a:off x="7304512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3" name="Oval 804"/>
            <p:cNvSpPr/>
            <p:nvPr/>
          </p:nvSpPr>
          <p:spPr>
            <a:xfrm>
              <a:off x="7454563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4" name="Oval 805"/>
            <p:cNvSpPr/>
            <p:nvPr/>
          </p:nvSpPr>
          <p:spPr>
            <a:xfrm>
              <a:off x="7602614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5" name="Oval 806"/>
            <p:cNvSpPr/>
            <p:nvPr/>
          </p:nvSpPr>
          <p:spPr>
            <a:xfrm>
              <a:off x="7752666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6" name="Oval 807"/>
            <p:cNvSpPr/>
            <p:nvPr/>
          </p:nvSpPr>
          <p:spPr>
            <a:xfrm>
              <a:off x="7900717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7" name="Oval 808"/>
            <p:cNvSpPr/>
            <p:nvPr/>
          </p:nvSpPr>
          <p:spPr>
            <a:xfrm>
              <a:off x="8050767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8" name="Oval 809"/>
            <p:cNvSpPr/>
            <p:nvPr/>
          </p:nvSpPr>
          <p:spPr>
            <a:xfrm>
              <a:off x="8198818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09" name="Oval 810"/>
            <p:cNvSpPr/>
            <p:nvPr/>
          </p:nvSpPr>
          <p:spPr>
            <a:xfrm>
              <a:off x="8348872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0" name="Oval 811"/>
            <p:cNvSpPr/>
            <p:nvPr/>
          </p:nvSpPr>
          <p:spPr>
            <a:xfrm>
              <a:off x="8496922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1" name="Oval 812"/>
            <p:cNvSpPr/>
            <p:nvPr/>
          </p:nvSpPr>
          <p:spPr>
            <a:xfrm>
              <a:off x="8646973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2" name="Oval 813"/>
            <p:cNvSpPr/>
            <p:nvPr/>
          </p:nvSpPr>
          <p:spPr>
            <a:xfrm>
              <a:off x="8795024" y="263454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3" name="Oval 814"/>
            <p:cNvSpPr/>
            <p:nvPr/>
          </p:nvSpPr>
          <p:spPr>
            <a:xfrm>
              <a:off x="8945076" y="26345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4" name="Oval 815"/>
            <p:cNvSpPr/>
            <p:nvPr/>
          </p:nvSpPr>
          <p:spPr>
            <a:xfrm>
              <a:off x="1638564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5" name="Oval 816"/>
            <p:cNvSpPr/>
            <p:nvPr/>
          </p:nvSpPr>
          <p:spPr>
            <a:xfrm>
              <a:off x="1788615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6" name="Oval 817"/>
            <p:cNvSpPr/>
            <p:nvPr/>
          </p:nvSpPr>
          <p:spPr>
            <a:xfrm>
              <a:off x="1936666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7" name="Oval 818"/>
            <p:cNvSpPr/>
            <p:nvPr/>
          </p:nvSpPr>
          <p:spPr>
            <a:xfrm>
              <a:off x="2086717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8" name="Oval 819"/>
            <p:cNvSpPr/>
            <p:nvPr/>
          </p:nvSpPr>
          <p:spPr>
            <a:xfrm>
              <a:off x="2682923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19" name="Oval 820"/>
            <p:cNvSpPr/>
            <p:nvPr/>
          </p:nvSpPr>
          <p:spPr>
            <a:xfrm>
              <a:off x="4919692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0" name="Oval 821"/>
            <p:cNvSpPr/>
            <p:nvPr/>
          </p:nvSpPr>
          <p:spPr>
            <a:xfrm>
              <a:off x="5067743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1" name="Oval 822"/>
            <p:cNvSpPr/>
            <p:nvPr/>
          </p:nvSpPr>
          <p:spPr>
            <a:xfrm>
              <a:off x="5217794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2" name="Oval 823"/>
            <p:cNvSpPr/>
            <p:nvPr/>
          </p:nvSpPr>
          <p:spPr>
            <a:xfrm>
              <a:off x="5365845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3" name="Oval 824"/>
            <p:cNvSpPr/>
            <p:nvPr/>
          </p:nvSpPr>
          <p:spPr>
            <a:xfrm>
              <a:off x="5515897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4" name="Oval 825"/>
            <p:cNvSpPr/>
            <p:nvPr/>
          </p:nvSpPr>
          <p:spPr>
            <a:xfrm>
              <a:off x="5663947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5" name="Oval 826"/>
            <p:cNvSpPr/>
            <p:nvPr/>
          </p:nvSpPr>
          <p:spPr>
            <a:xfrm>
              <a:off x="5813999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6" name="Oval 827"/>
            <p:cNvSpPr/>
            <p:nvPr/>
          </p:nvSpPr>
          <p:spPr>
            <a:xfrm>
              <a:off x="5962050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7" name="Oval 828"/>
            <p:cNvSpPr/>
            <p:nvPr/>
          </p:nvSpPr>
          <p:spPr>
            <a:xfrm>
              <a:off x="6112102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8" name="Oval 829"/>
            <p:cNvSpPr/>
            <p:nvPr/>
          </p:nvSpPr>
          <p:spPr>
            <a:xfrm>
              <a:off x="6260153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29" name="Oval 830"/>
            <p:cNvSpPr/>
            <p:nvPr/>
          </p:nvSpPr>
          <p:spPr>
            <a:xfrm>
              <a:off x="6410203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0" name="Oval 831"/>
            <p:cNvSpPr/>
            <p:nvPr/>
          </p:nvSpPr>
          <p:spPr>
            <a:xfrm>
              <a:off x="6558254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1" name="Oval 832"/>
            <p:cNvSpPr/>
            <p:nvPr/>
          </p:nvSpPr>
          <p:spPr>
            <a:xfrm>
              <a:off x="6708307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2" name="Oval 833"/>
            <p:cNvSpPr/>
            <p:nvPr/>
          </p:nvSpPr>
          <p:spPr>
            <a:xfrm>
              <a:off x="6856358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3" name="Oval 834"/>
            <p:cNvSpPr/>
            <p:nvPr/>
          </p:nvSpPr>
          <p:spPr>
            <a:xfrm>
              <a:off x="7006409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4" name="Oval 835"/>
            <p:cNvSpPr/>
            <p:nvPr/>
          </p:nvSpPr>
          <p:spPr>
            <a:xfrm>
              <a:off x="7154460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5" name="Oval 836"/>
            <p:cNvSpPr/>
            <p:nvPr/>
          </p:nvSpPr>
          <p:spPr>
            <a:xfrm>
              <a:off x="7304512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6" name="Oval 837"/>
            <p:cNvSpPr/>
            <p:nvPr/>
          </p:nvSpPr>
          <p:spPr>
            <a:xfrm>
              <a:off x="7454563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7" name="Oval 838"/>
            <p:cNvSpPr/>
            <p:nvPr/>
          </p:nvSpPr>
          <p:spPr>
            <a:xfrm>
              <a:off x="7602614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8" name="Oval 839"/>
            <p:cNvSpPr/>
            <p:nvPr/>
          </p:nvSpPr>
          <p:spPr>
            <a:xfrm>
              <a:off x="7752666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39" name="Oval 840"/>
            <p:cNvSpPr/>
            <p:nvPr/>
          </p:nvSpPr>
          <p:spPr>
            <a:xfrm>
              <a:off x="7900717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0" name="Oval 841"/>
            <p:cNvSpPr/>
            <p:nvPr/>
          </p:nvSpPr>
          <p:spPr>
            <a:xfrm>
              <a:off x="8050767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1" name="Oval 842"/>
            <p:cNvSpPr/>
            <p:nvPr/>
          </p:nvSpPr>
          <p:spPr>
            <a:xfrm>
              <a:off x="8198818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2" name="Oval 843"/>
            <p:cNvSpPr/>
            <p:nvPr/>
          </p:nvSpPr>
          <p:spPr>
            <a:xfrm>
              <a:off x="8348872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3" name="Oval 844"/>
            <p:cNvSpPr/>
            <p:nvPr/>
          </p:nvSpPr>
          <p:spPr>
            <a:xfrm>
              <a:off x="8496922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4" name="Oval 845"/>
            <p:cNvSpPr/>
            <p:nvPr/>
          </p:nvSpPr>
          <p:spPr>
            <a:xfrm>
              <a:off x="8646973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5" name="Oval 846"/>
            <p:cNvSpPr/>
            <p:nvPr/>
          </p:nvSpPr>
          <p:spPr>
            <a:xfrm>
              <a:off x="8795024" y="27735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6" name="Oval 847"/>
            <p:cNvSpPr/>
            <p:nvPr/>
          </p:nvSpPr>
          <p:spPr>
            <a:xfrm>
              <a:off x="8945076" y="27735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7" name="Oval 848"/>
            <p:cNvSpPr/>
            <p:nvPr/>
          </p:nvSpPr>
          <p:spPr>
            <a:xfrm>
              <a:off x="1788615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8" name="Oval 849"/>
            <p:cNvSpPr/>
            <p:nvPr/>
          </p:nvSpPr>
          <p:spPr>
            <a:xfrm>
              <a:off x="1936666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49" name="Oval 850"/>
            <p:cNvSpPr/>
            <p:nvPr/>
          </p:nvSpPr>
          <p:spPr>
            <a:xfrm>
              <a:off x="2086717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0" name="Oval 851"/>
            <p:cNvSpPr/>
            <p:nvPr/>
          </p:nvSpPr>
          <p:spPr>
            <a:xfrm>
              <a:off x="4769639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1" name="Oval 852"/>
            <p:cNvSpPr/>
            <p:nvPr/>
          </p:nvSpPr>
          <p:spPr>
            <a:xfrm>
              <a:off x="4919692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2" name="Oval 853"/>
            <p:cNvSpPr/>
            <p:nvPr/>
          </p:nvSpPr>
          <p:spPr>
            <a:xfrm>
              <a:off x="5067743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3" name="Oval 854"/>
            <p:cNvSpPr/>
            <p:nvPr/>
          </p:nvSpPr>
          <p:spPr>
            <a:xfrm>
              <a:off x="5217794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4" name="Oval 855"/>
            <p:cNvSpPr/>
            <p:nvPr/>
          </p:nvSpPr>
          <p:spPr>
            <a:xfrm>
              <a:off x="5365845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5" name="Oval 856"/>
            <p:cNvSpPr/>
            <p:nvPr/>
          </p:nvSpPr>
          <p:spPr>
            <a:xfrm>
              <a:off x="5515897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6" name="Oval 857"/>
            <p:cNvSpPr/>
            <p:nvPr/>
          </p:nvSpPr>
          <p:spPr>
            <a:xfrm>
              <a:off x="5663947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7" name="Oval 858"/>
            <p:cNvSpPr/>
            <p:nvPr/>
          </p:nvSpPr>
          <p:spPr>
            <a:xfrm>
              <a:off x="5813999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8" name="Oval 859"/>
            <p:cNvSpPr/>
            <p:nvPr/>
          </p:nvSpPr>
          <p:spPr>
            <a:xfrm>
              <a:off x="5962050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59" name="Oval 860"/>
            <p:cNvSpPr/>
            <p:nvPr/>
          </p:nvSpPr>
          <p:spPr>
            <a:xfrm>
              <a:off x="6112102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0" name="Oval 861"/>
            <p:cNvSpPr/>
            <p:nvPr/>
          </p:nvSpPr>
          <p:spPr>
            <a:xfrm>
              <a:off x="6260153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1" name="Oval 862"/>
            <p:cNvSpPr/>
            <p:nvPr/>
          </p:nvSpPr>
          <p:spPr>
            <a:xfrm>
              <a:off x="6410203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2" name="Oval 863"/>
            <p:cNvSpPr/>
            <p:nvPr/>
          </p:nvSpPr>
          <p:spPr>
            <a:xfrm>
              <a:off x="6558254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3" name="Oval 864"/>
            <p:cNvSpPr/>
            <p:nvPr/>
          </p:nvSpPr>
          <p:spPr>
            <a:xfrm>
              <a:off x="6708307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4" name="Oval 865"/>
            <p:cNvSpPr/>
            <p:nvPr/>
          </p:nvSpPr>
          <p:spPr>
            <a:xfrm>
              <a:off x="6856358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5" name="Oval 866"/>
            <p:cNvSpPr/>
            <p:nvPr/>
          </p:nvSpPr>
          <p:spPr>
            <a:xfrm>
              <a:off x="7006409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6" name="Oval 867"/>
            <p:cNvSpPr/>
            <p:nvPr/>
          </p:nvSpPr>
          <p:spPr>
            <a:xfrm>
              <a:off x="7154460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7" name="Oval 868"/>
            <p:cNvSpPr/>
            <p:nvPr/>
          </p:nvSpPr>
          <p:spPr>
            <a:xfrm>
              <a:off x="7304512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8" name="Oval 869"/>
            <p:cNvSpPr/>
            <p:nvPr/>
          </p:nvSpPr>
          <p:spPr>
            <a:xfrm>
              <a:off x="7454563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69" name="Oval 870"/>
            <p:cNvSpPr/>
            <p:nvPr/>
          </p:nvSpPr>
          <p:spPr>
            <a:xfrm>
              <a:off x="7602614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0" name="Oval 871"/>
            <p:cNvSpPr/>
            <p:nvPr/>
          </p:nvSpPr>
          <p:spPr>
            <a:xfrm>
              <a:off x="7752666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1" name="Oval 872"/>
            <p:cNvSpPr/>
            <p:nvPr/>
          </p:nvSpPr>
          <p:spPr>
            <a:xfrm>
              <a:off x="7900717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2" name="Oval 873"/>
            <p:cNvSpPr/>
            <p:nvPr/>
          </p:nvSpPr>
          <p:spPr>
            <a:xfrm>
              <a:off x="8050767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3" name="Oval 874"/>
            <p:cNvSpPr/>
            <p:nvPr/>
          </p:nvSpPr>
          <p:spPr>
            <a:xfrm>
              <a:off x="8198818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4" name="Oval 875"/>
            <p:cNvSpPr/>
            <p:nvPr/>
          </p:nvSpPr>
          <p:spPr>
            <a:xfrm>
              <a:off x="8348872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5" name="Oval 876"/>
            <p:cNvSpPr/>
            <p:nvPr/>
          </p:nvSpPr>
          <p:spPr>
            <a:xfrm>
              <a:off x="8496922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6" name="Oval 877"/>
            <p:cNvSpPr/>
            <p:nvPr/>
          </p:nvSpPr>
          <p:spPr>
            <a:xfrm>
              <a:off x="8646973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7" name="Oval 878"/>
            <p:cNvSpPr/>
            <p:nvPr/>
          </p:nvSpPr>
          <p:spPr>
            <a:xfrm>
              <a:off x="8795024" y="291048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8" name="Oval 879"/>
            <p:cNvSpPr/>
            <p:nvPr/>
          </p:nvSpPr>
          <p:spPr>
            <a:xfrm>
              <a:off x="8945076" y="291048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79" name="Oval 880"/>
            <p:cNvSpPr/>
            <p:nvPr/>
          </p:nvSpPr>
          <p:spPr>
            <a:xfrm>
              <a:off x="1936666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0" name="Oval 881"/>
            <p:cNvSpPr/>
            <p:nvPr/>
          </p:nvSpPr>
          <p:spPr>
            <a:xfrm>
              <a:off x="2086717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1" name="Oval 882"/>
            <p:cNvSpPr/>
            <p:nvPr/>
          </p:nvSpPr>
          <p:spPr>
            <a:xfrm>
              <a:off x="2384820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2" name="Oval 883"/>
            <p:cNvSpPr/>
            <p:nvPr/>
          </p:nvSpPr>
          <p:spPr>
            <a:xfrm>
              <a:off x="2682923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3" name="Oval 884"/>
            <p:cNvSpPr/>
            <p:nvPr/>
          </p:nvSpPr>
          <p:spPr>
            <a:xfrm>
              <a:off x="4769639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4" name="Oval 885"/>
            <p:cNvSpPr/>
            <p:nvPr/>
          </p:nvSpPr>
          <p:spPr>
            <a:xfrm>
              <a:off x="4919692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5" name="Oval 886"/>
            <p:cNvSpPr/>
            <p:nvPr/>
          </p:nvSpPr>
          <p:spPr>
            <a:xfrm>
              <a:off x="5067743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6" name="Oval 887"/>
            <p:cNvSpPr/>
            <p:nvPr/>
          </p:nvSpPr>
          <p:spPr>
            <a:xfrm>
              <a:off x="5217794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7" name="Oval 888"/>
            <p:cNvSpPr/>
            <p:nvPr/>
          </p:nvSpPr>
          <p:spPr>
            <a:xfrm>
              <a:off x="5365845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8" name="Oval 889"/>
            <p:cNvSpPr/>
            <p:nvPr/>
          </p:nvSpPr>
          <p:spPr>
            <a:xfrm>
              <a:off x="5515897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89" name="Oval 890"/>
            <p:cNvSpPr/>
            <p:nvPr/>
          </p:nvSpPr>
          <p:spPr>
            <a:xfrm>
              <a:off x="5663947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0" name="Oval 891"/>
            <p:cNvSpPr/>
            <p:nvPr/>
          </p:nvSpPr>
          <p:spPr>
            <a:xfrm>
              <a:off x="5813999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1" name="Oval 892"/>
            <p:cNvSpPr/>
            <p:nvPr/>
          </p:nvSpPr>
          <p:spPr>
            <a:xfrm>
              <a:off x="5962050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2" name="Oval 893"/>
            <p:cNvSpPr/>
            <p:nvPr/>
          </p:nvSpPr>
          <p:spPr>
            <a:xfrm>
              <a:off x="6112102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3" name="Oval 894"/>
            <p:cNvSpPr/>
            <p:nvPr/>
          </p:nvSpPr>
          <p:spPr>
            <a:xfrm>
              <a:off x="6260153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4" name="Oval 895"/>
            <p:cNvSpPr/>
            <p:nvPr/>
          </p:nvSpPr>
          <p:spPr>
            <a:xfrm>
              <a:off x="6558254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5" name="Oval 896"/>
            <p:cNvSpPr/>
            <p:nvPr/>
          </p:nvSpPr>
          <p:spPr>
            <a:xfrm>
              <a:off x="6708307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6" name="Oval 897"/>
            <p:cNvSpPr/>
            <p:nvPr/>
          </p:nvSpPr>
          <p:spPr>
            <a:xfrm>
              <a:off x="6856358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7" name="Oval 898"/>
            <p:cNvSpPr/>
            <p:nvPr/>
          </p:nvSpPr>
          <p:spPr>
            <a:xfrm>
              <a:off x="7006409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8" name="Oval 899"/>
            <p:cNvSpPr/>
            <p:nvPr/>
          </p:nvSpPr>
          <p:spPr>
            <a:xfrm>
              <a:off x="7454563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299" name="Oval 900"/>
            <p:cNvSpPr/>
            <p:nvPr/>
          </p:nvSpPr>
          <p:spPr>
            <a:xfrm>
              <a:off x="7602614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0" name="Oval 901"/>
            <p:cNvSpPr/>
            <p:nvPr/>
          </p:nvSpPr>
          <p:spPr>
            <a:xfrm>
              <a:off x="7752666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1" name="Oval 902"/>
            <p:cNvSpPr/>
            <p:nvPr/>
          </p:nvSpPr>
          <p:spPr>
            <a:xfrm>
              <a:off x="7900717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2" name="Oval 903"/>
            <p:cNvSpPr/>
            <p:nvPr/>
          </p:nvSpPr>
          <p:spPr>
            <a:xfrm>
              <a:off x="8198818" y="30494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3" name="Oval 904"/>
            <p:cNvSpPr/>
            <p:nvPr/>
          </p:nvSpPr>
          <p:spPr>
            <a:xfrm>
              <a:off x="8348872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4" name="Oval 905"/>
            <p:cNvSpPr/>
            <p:nvPr/>
          </p:nvSpPr>
          <p:spPr>
            <a:xfrm>
              <a:off x="8496922" y="30494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5" name="Oval 906"/>
            <p:cNvSpPr/>
            <p:nvPr/>
          </p:nvSpPr>
          <p:spPr>
            <a:xfrm>
              <a:off x="1936666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6" name="Oval 907"/>
            <p:cNvSpPr/>
            <p:nvPr/>
          </p:nvSpPr>
          <p:spPr>
            <a:xfrm>
              <a:off x="2086717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7" name="Oval 908"/>
            <p:cNvSpPr/>
            <p:nvPr/>
          </p:nvSpPr>
          <p:spPr>
            <a:xfrm>
              <a:off x="2234768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8" name="Oval 909"/>
            <p:cNvSpPr/>
            <p:nvPr/>
          </p:nvSpPr>
          <p:spPr>
            <a:xfrm>
              <a:off x="2384820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09" name="Oval 910"/>
            <p:cNvSpPr/>
            <p:nvPr/>
          </p:nvSpPr>
          <p:spPr>
            <a:xfrm>
              <a:off x="2981024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0" name="Oval 911"/>
            <p:cNvSpPr/>
            <p:nvPr/>
          </p:nvSpPr>
          <p:spPr>
            <a:xfrm>
              <a:off x="4769639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1" name="Oval 912"/>
            <p:cNvSpPr/>
            <p:nvPr/>
          </p:nvSpPr>
          <p:spPr>
            <a:xfrm>
              <a:off x="4919692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2" name="Oval 913"/>
            <p:cNvSpPr/>
            <p:nvPr/>
          </p:nvSpPr>
          <p:spPr>
            <a:xfrm>
              <a:off x="5067743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3" name="Oval 914"/>
            <p:cNvSpPr/>
            <p:nvPr/>
          </p:nvSpPr>
          <p:spPr>
            <a:xfrm>
              <a:off x="5217794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4" name="Oval 915"/>
            <p:cNvSpPr/>
            <p:nvPr/>
          </p:nvSpPr>
          <p:spPr>
            <a:xfrm>
              <a:off x="5365845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5" name="Oval 916"/>
            <p:cNvSpPr/>
            <p:nvPr/>
          </p:nvSpPr>
          <p:spPr>
            <a:xfrm>
              <a:off x="5515897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6" name="Oval 917"/>
            <p:cNvSpPr/>
            <p:nvPr/>
          </p:nvSpPr>
          <p:spPr>
            <a:xfrm>
              <a:off x="5663947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7" name="Oval 918"/>
            <p:cNvSpPr/>
            <p:nvPr/>
          </p:nvSpPr>
          <p:spPr>
            <a:xfrm>
              <a:off x="5813999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8" name="Oval 919"/>
            <p:cNvSpPr/>
            <p:nvPr/>
          </p:nvSpPr>
          <p:spPr>
            <a:xfrm>
              <a:off x="5962050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19" name="Oval 920"/>
            <p:cNvSpPr/>
            <p:nvPr/>
          </p:nvSpPr>
          <p:spPr>
            <a:xfrm>
              <a:off x="6112102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0" name="Oval 921"/>
            <p:cNvSpPr/>
            <p:nvPr/>
          </p:nvSpPr>
          <p:spPr>
            <a:xfrm>
              <a:off x="6260153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1" name="Oval 922"/>
            <p:cNvSpPr/>
            <p:nvPr/>
          </p:nvSpPr>
          <p:spPr>
            <a:xfrm>
              <a:off x="6558254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2" name="Oval 923"/>
            <p:cNvSpPr/>
            <p:nvPr/>
          </p:nvSpPr>
          <p:spPr>
            <a:xfrm>
              <a:off x="6708307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3" name="Oval 924"/>
            <p:cNvSpPr/>
            <p:nvPr/>
          </p:nvSpPr>
          <p:spPr>
            <a:xfrm>
              <a:off x="6856358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4" name="Oval 925"/>
            <p:cNvSpPr/>
            <p:nvPr/>
          </p:nvSpPr>
          <p:spPr>
            <a:xfrm>
              <a:off x="7602614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5" name="Oval 926"/>
            <p:cNvSpPr/>
            <p:nvPr/>
          </p:nvSpPr>
          <p:spPr>
            <a:xfrm>
              <a:off x="7752666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6" name="Oval 927"/>
            <p:cNvSpPr/>
            <p:nvPr/>
          </p:nvSpPr>
          <p:spPr>
            <a:xfrm>
              <a:off x="8198818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7" name="Oval 928"/>
            <p:cNvSpPr/>
            <p:nvPr/>
          </p:nvSpPr>
          <p:spPr>
            <a:xfrm>
              <a:off x="8348872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8" name="Oval 929"/>
            <p:cNvSpPr/>
            <p:nvPr/>
          </p:nvSpPr>
          <p:spPr>
            <a:xfrm>
              <a:off x="8496922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29" name="Oval 930"/>
            <p:cNvSpPr/>
            <p:nvPr/>
          </p:nvSpPr>
          <p:spPr>
            <a:xfrm>
              <a:off x="8646973" y="31884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0" name="Oval 931"/>
            <p:cNvSpPr/>
            <p:nvPr/>
          </p:nvSpPr>
          <p:spPr>
            <a:xfrm>
              <a:off x="8945076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1" name="Oval 932"/>
            <p:cNvSpPr/>
            <p:nvPr/>
          </p:nvSpPr>
          <p:spPr>
            <a:xfrm>
              <a:off x="9093127" y="31884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2" name="Oval 933"/>
            <p:cNvSpPr/>
            <p:nvPr/>
          </p:nvSpPr>
          <p:spPr>
            <a:xfrm>
              <a:off x="2384820" y="332742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3" name="Oval 934"/>
            <p:cNvSpPr/>
            <p:nvPr/>
          </p:nvSpPr>
          <p:spPr>
            <a:xfrm>
              <a:off x="2532871" y="332742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4" name="Oval 935"/>
            <p:cNvSpPr/>
            <p:nvPr/>
          </p:nvSpPr>
          <p:spPr>
            <a:xfrm>
              <a:off x="4769639" y="332742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5" name="Oval 936"/>
            <p:cNvSpPr/>
            <p:nvPr/>
          </p:nvSpPr>
          <p:spPr>
            <a:xfrm>
              <a:off x="4919692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6" name="Oval 937"/>
            <p:cNvSpPr/>
            <p:nvPr/>
          </p:nvSpPr>
          <p:spPr>
            <a:xfrm>
              <a:off x="5067743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7" name="Oval 938"/>
            <p:cNvSpPr/>
            <p:nvPr/>
          </p:nvSpPr>
          <p:spPr>
            <a:xfrm>
              <a:off x="5217794" y="332742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8" name="Oval 939"/>
            <p:cNvSpPr/>
            <p:nvPr/>
          </p:nvSpPr>
          <p:spPr>
            <a:xfrm>
              <a:off x="5365845" y="332742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39" name="Oval 940"/>
            <p:cNvSpPr/>
            <p:nvPr/>
          </p:nvSpPr>
          <p:spPr>
            <a:xfrm>
              <a:off x="5515897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0" name="Oval 941"/>
            <p:cNvSpPr/>
            <p:nvPr/>
          </p:nvSpPr>
          <p:spPr>
            <a:xfrm>
              <a:off x="5663947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1" name="Oval 942"/>
            <p:cNvSpPr/>
            <p:nvPr/>
          </p:nvSpPr>
          <p:spPr>
            <a:xfrm>
              <a:off x="5813999" y="332742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2" name="Oval 943"/>
            <p:cNvSpPr/>
            <p:nvPr/>
          </p:nvSpPr>
          <p:spPr>
            <a:xfrm>
              <a:off x="5962050" y="332742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3" name="Oval 944"/>
            <p:cNvSpPr/>
            <p:nvPr/>
          </p:nvSpPr>
          <p:spPr>
            <a:xfrm>
              <a:off x="6112102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4" name="Oval 945"/>
            <p:cNvSpPr/>
            <p:nvPr/>
          </p:nvSpPr>
          <p:spPr>
            <a:xfrm>
              <a:off x="6260153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5" name="Oval 946"/>
            <p:cNvSpPr/>
            <p:nvPr/>
          </p:nvSpPr>
          <p:spPr>
            <a:xfrm>
              <a:off x="6410203" y="332742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6" name="Oval 947"/>
            <p:cNvSpPr/>
            <p:nvPr/>
          </p:nvSpPr>
          <p:spPr>
            <a:xfrm>
              <a:off x="7602614" y="332742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7" name="Oval 948"/>
            <p:cNvSpPr/>
            <p:nvPr/>
          </p:nvSpPr>
          <p:spPr>
            <a:xfrm>
              <a:off x="7752666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8" name="Oval 949"/>
            <p:cNvSpPr/>
            <p:nvPr/>
          </p:nvSpPr>
          <p:spPr>
            <a:xfrm>
              <a:off x="8348872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49" name="Oval 950"/>
            <p:cNvSpPr/>
            <p:nvPr/>
          </p:nvSpPr>
          <p:spPr>
            <a:xfrm>
              <a:off x="8496922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0" name="Oval 951"/>
            <p:cNvSpPr/>
            <p:nvPr/>
          </p:nvSpPr>
          <p:spPr>
            <a:xfrm>
              <a:off x="9093127" y="332742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1" name="Oval 952"/>
            <p:cNvSpPr/>
            <p:nvPr/>
          </p:nvSpPr>
          <p:spPr>
            <a:xfrm>
              <a:off x="2532871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2" name="Oval 953"/>
            <p:cNvSpPr/>
            <p:nvPr/>
          </p:nvSpPr>
          <p:spPr>
            <a:xfrm>
              <a:off x="2682923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3" name="Oval 954"/>
            <p:cNvSpPr/>
            <p:nvPr/>
          </p:nvSpPr>
          <p:spPr>
            <a:xfrm>
              <a:off x="2830974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4" name="Oval 955"/>
            <p:cNvSpPr/>
            <p:nvPr/>
          </p:nvSpPr>
          <p:spPr>
            <a:xfrm>
              <a:off x="2981024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5" name="Oval 956"/>
            <p:cNvSpPr/>
            <p:nvPr/>
          </p:nvSpPr>
          <p:spPr>
            <a:xfrm>
              <a:off x="3129075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6" name="Oval 957"/>
            <p:cNvSpPr/>
            <p:nvPr/>
          </p:nvSpPr>
          <p:spPr>
            <a:xfrm>
              <a:off x="4769639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7" name="Oval 958"/>
            <p:cNvSpPr/>
            <p:nvPr/>
          </p:nvSpPr>
          <p:spPr>
            <a:xfrm>
              <a:off x="4919692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8" name="Oval 959"/>
            <p:cNvSpPr/>
            <p:nvPr/>
          </p:nvSpPr>
          <p:spPr>
            <a:xfrm>
              <a:off x="5067743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59" name="Oval 960"/>
            <p:cNvSpPr/>
            <p:nvPr/>
          </p:nvSpPr>
          <p:spPr>
            <a:xfrm>
              <a:off x="5217794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0" name="Oval 961"/>
            <p:cNvSpPr/>
            <p:nvPr/>
          </p:nvSpPr>
          <p:spPr>
            <a:xfrm>
              <a:off x="5365845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1" name="Oval 962"/>
            <p:cNvSpPr/>
            <p:nvPr/>
          </p:nvSpPr>
          <p:spPr>
            <a:xfrm>
              <a:off x="5515897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2" name="Oval 963"/>
            <p:cNvSpPr/>
            <p:nvPr/>
          </p:nvSpPr>
          <p:spPr>
            <a:xfrm>
              <a:off x="5663947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3" name="Oval 964"/>
            <p:cNvSpPr/>
            <p:nvPr/>
          </p:nvSpPr>
          <p:spPr>
            <a:xfrm>
              <a:off x="5813999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4" name="Oval 965"/>
            <p:cNvSpPr/>
            <p:nvPr/>
          </p:nvSpPr>
          <p:spPr>
            <a:xfrm>
              <a:off x="5962050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5" name="Oval 966"/>
            <p:cNvSpPr/>
            <p:nvPr/>
          </p:nvSpPr>
          <p:spPr>
            <a:xfrm>
              <a:off x="6112102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6" name="Oval 967"/>
            <p:cNvSpPr/>
            <p:nvPr/>
          </p:nvSpPr>
          <p:spPr>
            <a:xfrm>
              <a:off x="6260153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7" name="Oval 968"/>
            <p:cNvSpPr/>
            <p:nvPr/>
          </p:nvSpPr>
          <p:spPr>
            <a:xfrm>
              <a:off x="6410203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8" name="Oval 969"/>
            <p:cNvSpPr/>
            <p:nvPr/>
          </p:nvSpPr>
          <p:spPr>
            <a:xfrm>
              <a:off x="6558254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69" name="Oval 970"/>
            <p:cNvSpPr/>
            <p:nvPr/>
          </p:nvSpPr>
          <p:spPr>
            <a:xfrm>
              <a:off x="6708307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0" name="Oval 971"/>
            <p:cNvSpPr/>
            <p:nvPr/>
          </p:nvSpPr>
          <p:spPr>
            <a:xfrm>
              <a:off x="6856358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1" name="Oval 972"/>
            <p:cNvSpPr/>
            <p:nvPr/>
          </p:nvSpPr>
          <p:spPr>
            <a:xfrm>
              <a:off x="7602614" y="34664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2" name="Oval 973"/>
            <p:cNvSpPr/>
            <p:nvPr/>
          </p:nvSpPr>
          <p:spPr>
            <a:xfrm>
              <a:off x="8348872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3" name="Oval 974"/>
            <p:cNvSpPr/>
            <p:nvPr/>
          </p:nvSpPr>
          <p:spPr>
            <a:xfrm>
              <a:off x="8496922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4" name="Oval 975"/>
            <p:cNvSpPr/>
            <p:nvPr/>
          </p:nvSpPr>
          <p:spPr>
            <a:xfrm>
              <a:off x="9093127" y="34664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5" name="Oval 976"/>
            <p:cNvSpPr/>
            <p:nvPr/>
          </p:nvSpPr>
          <p:spPr>
            <a:xfrm>
              <a:off x="2830974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6" name="Oval 977"/>
            <p:cNvSpPr/>
            <p:nvPr/>
          </p:nvSpPr>
          <p:spPr>
            <a:xfrm>
              <a:off x="2981024" y="36033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7" name="Oval 978"/>
            <p:cNvSpPr/>
            <p:nvPr/>
          </p:nvSpPr>
          <p:spPr>
            <a:xfrm>
              <a:off x="3129075" y="36033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8" name="Oval 979"/>
            <p:cNvSpPr/>
            <p:nvPr/>
          </p:nvSpPr>
          <p:spPr>
            <a:xfrm>
              <a:off x="3279128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79" name="Oval 980"/>
            <p:cNvSpPr/>
            <p:nvPr/>
          </p:nvSpPr>
          <p:spPr>
            <a:xfrm>
              <a:off x="4919692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0" name="Oval 981"/>
            <p:cNvSpPr/>
            <p:nvPr/>
          </p:nvSpPr>
          <p:spPr>
            <a:xfrm>
              <a:off x="5067743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1" name="Oval 982"/>
            <p:cNvSpPr/>
            <p:nvPr/>
          </p:nvSpPr>
          <p:spPr>
            <a:xfrm>
              <a:off x="5217794" y="36033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2" name="Oval 983"/>
            <p:cNvSpPr/>
            <p:nvPr/>
          </p:nvSpPr>
          <p:spPr>
            <a:xfrm>
              <a:off x="5365845" y="36033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3" name="Oval 984"/>
            <p:cNvSpPr/>
            <p:nvPr/>
          </p:nvSpPr>
          <p:spPr>
            <a:xfrm>
              <a:off x="5515897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4" name="Oval 985"/>
            <p:cNvSpPr/>
            <p:nvPr/>
          </p:nvSpPr>
          <p:spPr>
            <a:xfrm>
              <a:off x="5663947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5" name="Oval 986"/>
            <p:cNvSpPr/>
            <p:nvPr/>
          </p:nvSpPr>
          <p:spPr>
            <a:xfrm>
              <a:off x="5813999" y="36033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6" name="Oval 987"/>
            <p:cNvSpPr/>
            <p:nvPr/>
          </p:nvSpPr>
          <p:spPr>
            <a:xfrm>
              <a:off x="5962050" y="36033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7" name="Oval 988"/>
            <p:cNvSpPr/>
            <p:nvPr/>
          </p:nvSpPr>
          <p:spPr>
            <a:xfrm>
              <a:off x="6112102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8" name="Oval 989"/>
            <p:cNvSpPr/>
            <p:nvPr/>
          </p:nvSpPr>
          <p:spPr>
            <a:xfrm>
              <a:off x="6260153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89" name="Oval 990"/>
            <p:cNvSpPr/>
            <p:nvPr/>
          </p:nvSpPr>
          <p:spPr>
            <a:xfrm>
              <a:off x="6410203" y="36033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0" name="Oval 991"/>
            <p:cNvSpPr/>
            <p:nvPr/>
          </p:nvSpPr>
          <p:spPr>
            <a:xfrm>
              <a:off x="6558254" y="360336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1" name="Oval 992"/>
            <p:cNvSpPr/>
            <p:nvPr/>
          </p:nvSpPr>
          <p:spPr>
            <a:xfrm>
              <a:off x="6708307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2" name="Oval 993"/>
            <p:cNvSpPr/>
            <p:nvPr/>
          </p:nvSpPr>
          <p:spPr>
            <a:xfrm>
              <a:off x="7752666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3" name="Oval 994"/>
            <p:cNvSpPr/>
            <p:nvPr/>
          </p:nvSpPr>
          <p:spPr>
            <a:xfrm>
              <a:off x="8348872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4" name="Oval 995"/>
            <p:cNvSpPr/>
            <p:nvPr/>
          </p:nvSpPr>
          <p:spPr>
            <a:xfrm>
              <a:off x="9093127" y="3603368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5" name="Oval 996"/>
            <p:cNvSpPr/>
            <p:nvPr/>
          </p:nvSpPr>
          <p:spPr>
            <a:xfrm>
              <a:off x="2830974" y="37423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6" name="Oval 997"/>
            <p:cNvSpPr/>
            <p:nvPr/>
          </p:nvSpPr>
          <p:spPr>
            <a:xfrm>
              <a:off x="2981024" y="37423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7" name="Oval 998"/>
            <p:cNvSpPr/>
            <p:nvPr/>
          </p:nvSpPr>
          <p:spPr>
            <a:xfrm>
              <a:off x="3129075" y="37423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8" name="Oval 999"/>
            <p:cNvSpPr/>
            <p:nvPr/>
          </p:nvSpPr>
          <p:spPr>
            <a:xfrm>
              <a:off x="3279128" y="37423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399" name="Oval 1000"/>
            <p:cNvSpPr/>
            <p:nvPr/>
          </p:nvSpPr>
          <p:spPr>
            <a:xfrm>
              <a:off x="3427179" y="37423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0" name="Oval 1001"/>
            <p:cNvSpPr/>
            <p:nvPr/>
          </p:nvSpPr>
          <p:spPr>
            <a:xfrm>
              <a:off x="3577230" y="37423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1" name="Oval 1002"/>
            <p:cNvSpPr/>
            <p:nvPr/>
          </p:nvSpPr>
          <p:spPr>
            <a:xfrm>
              <a:off x="5515897" y="37423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2" name="Oval 1003"/>
            <p:cNvSpPr/>
            <p:nvPr/>
          </p:nvSpPr>
          <p:spPr>
            <a:xfrm>
              <a:off x="5663947" y="37423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3" name="Oval 1004"/>
            <p:cNvSpPr/>
            <p:nvPr/>
          </p:nvSpPr>
          <p:spPr>
            <a:xfrm>
              <a:off x="5813999" y="37423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4" name="Oval 1005"/>
            <p:cNvSpPr/>
            <p:nvPr/>
          </p:nvSpPr>
          <p:spPr>
            <a:xfrm>
              <a:off x="5962050" y="37423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5" name="Oval 1006"/>
            <p:cNvSpPr/>
            <p:nvPr/>
          </p:nvSpPr>
          <p:spPr>
            <a:xfrm>
              <a:off x="6112102" y="37423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6" name="Oval 1007"/>
            <p:cNvSpPr/>
            <p:nvPr/>
          </p:nvSpPr>
          <p:spPr>
            <a:xfrm>
              <a:off x="6260153" y="37423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7" name="Oval 1008"/>
            <p:cNvSpPr/>
            <p:nvPr/>
          </p:nvSpPr>
          <p:spPr>
            <a:xfrm>
              <a:off x="6410203" y="37423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8" name="Oval 1009"/>
            <p:cNvSpPr/>
            <p:nvPr/>
          </p:nvSpPr>
          <p:spPr>
            <a:xfrm>
              <a:off x="6558254" y="37423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09" name="Oval 1010"/>
            <p:cNvSpPr/>
            <p:nvPr/>
          </p:nvSpPr>
          <p:spPr>
            <a:xfrm>
              <a:off x="6708307" y="37423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0" name="Oval 1011"/>
            <p:cNvSpPr/>
            <p:nvPr/>
          </p:nvSpPr>
          <p:spPr>
            <a:xfrm>
              <a:off x="8348872" y="3742346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1" name="Oval 1012"/>
            <p:cNvSpPr/>
            <p:nvPr/>
          </p:nvSpPr>
          <p:spPr>
            <a:xfrm>
              <a:off x="8795024" y="374234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2" name="Oval 1013"/>
            <p:cNvSpPr/>
            <p:nvPr/>
          </p:nvSpPr>
          <p:spPr>
            <a:xfrm>
              <a:off x="2682923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3" name="Oval 1014"/>
            <p:cNvSpPr/>
            <p:nvPr/>
          </p:nvSpPr>
          <p:spPr>
            <a:xfrm>
              <a:off x="2830974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4" name="Oval 1015"/>
            <p:cNvSpPr/>
            <p:nvPr/>
          </p:nvSpPr>
          <p:spPr>
            <a:xfrm>
              <a:off x="2981024" y="38813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5" name="Oval 1016"/>
            <p:cNvSpPr/>
            <p:nvPr/>
          </p:nvSpPr>
          <p:spPr>
            <a:xfrm>
              <a:off x="3129075" y="38813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6" name="Oval 1017"/>
            <p:cNvSpPr/>
            <p:nvPr/>
          </p:nvSpPr>
          <p:spPr>
            <a:xfrm>
              <a:off x="3279128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7" name="Oval 1018"/>
            <p:cNvSpPr/>
            <p:nvPr/>
          </p:nvSpPr>
          <p:spPr>
            <a:xfrm>
              <a:off x="3427179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8" name="Oval 1019"/>
            <p:cNvSpPr/>
            <p:nvPr/>
          </p:nvSpPr>
          <p:spPr>
            <a:xfrm>
              <a:off x="3577230" y="38813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19" name="Oval 1020"/>
            <p:cNvSpPr/>
            <p:nvPr/>
          </p:nvSpPr>
          <p:spPr>
            <a:xfrm>
              <a:off x="3727282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0" name="Oval 1021"/>
            <p:cNvSpPr/>
            <p:nvPr/>
          </p:nvSpPr>
          <p:spPr>
            <a:xfrm>
              <a:off x="5515897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1" name="Oval 1022"/>
            <p:cNvSpPr/>
            <p:nvPr/>
          </p:nvSpPr>
          <p:spPr>
            <a:xfrm>
              <a:off x="5663947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2" name="Oval 1023"/>
            <p:cNvSpPr/>
            <p:nvPr/>
          </p:nvSpPr>
          <p:spPr>
            <a:xfrm>
              <a:off x="5813999" y="38813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3" name="Oval 1024"/>
            <p:cNvSpPr/>
            <p:nvPr/>
          </p:nvSpPr>
          <p:spPr>
            <a:xfrm>
              <a:off x="5962050" y="38813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4" name="Oval 1025"/>
            <p:cNvSpPr/>
            <p:nvPr/>
          </p:nvSpPr>
          <p:spPr>
            <a:xfrm>
              <a:off x="6112102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5" name="Oval 1026"/>
            <p:cNvSpPr/>
            <p:nvPr/>
          </p:nvSpPr>
          <p:spPr>
            <a:xfrm>
              <a:off x="6260153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6" name="Oval 1027"/>
            <p:cNvSpPr/>
            <p:nvPr/>
          </p:nvSpPr>
          <p:spPr>
            <a:xfrm>
              <a:off x="6410203" y="38813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7" name="Oval 1028"/>
            <p:cNvSpPr/>
            <p:nvPr/>
          </p:nvSpPr>
          <p:spPr>
            <a:xfrm>
              <a:off x="6558254" y="38813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8" name="Oval 1029"/>
            <p:cNvSpPr/>
            <p:nvPr/>
          </p:nvSpPr>
          <p:spPr>
            <a:xfrm>
              <a:off x="8348872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29" name="Oval 1030"/>
            <p:cNvSpPr/>
            <p:nvPr/>
          </p:nvSpPr>
          <p:spPr>
            <a:xfrm>
              <a:off x="8646973" y="38813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0" name="Oval 1031"/>
            <p:cNvSpPr/>
            <p:nvPr/>
          </p:nvSpPr>
          <p:spPr>
            <a:xfrm>
              <a:off x="8795024" y="38813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1" name="Oval 1032"/>
            <p:cNvSpPr/>
            <p:nvPr/>
          </p:nvSpPr>
          <p:spPr>
            <a:xfrm>
              <a:off x="8945076" y="38813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2" name="Oval 1033"/>
            <p:cNvSpPr/>
            <p:nvPr/>
          </p:nvSpPr>
          <p:spPr>
            <a:xfrm>
              <a:off x="2682923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3" name="Oval 1034"/>
            <p:cNvSpPr/>
            <p:nvPr/>
          </p:nvSpPr>
          <p:spPr>
            <a:xfrm>
              <a:off x="2830974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4" name="Oval 1035"/>
            <p:cNvSpPr/>
            <p:nvPr/>
          </p:nvSpPr>
          <p:spPr>
            <a:xfrm>
              <a:off x="2981024" y="40203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5" name="Oval 1036"/>
            <p:cNvSpPr/>
            <p:nvPr/>
          </p:nvSpPr>
          <p:spPr>
            <a:xfrm>
              <a:off x="3129075" y="40203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6" name="Oval 1037"/>
            <p:cNvSpPr/>
            <p:nvPr/>
          </p:nvSpPr>
          <p:spPr>
            <a:xfrm>
              <a:off x="3279128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7" name="Oval 1038"/>
            <p:cNvSpPr/>
            <p:nvPr/>
          </p:nvSpPr>
          <p:spPr>
            <a:xfrm>
              <a:off x="3427179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8" name="Oval 1039"/>
            <p:cNvSpPr/>
            <p:nvPr/>
          </p:nvSpPr>
          <p:spPr>
            <a:xfrm>
              <a:off x="3577230" y="40203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39" name="Oval 1040"/>
            <p:cNvSpPr/>
            <p:nvPr/>
          </p:nvSpPr>
          <p:spPr>
            <a:xfrm>
              <a:off x="3727282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0" name="Oval 1041"/>
            <p:cNvSpPr/>
            <p:nvPr/>
          </p:nvSpPr>
          <p:spPr>
            <a:xfrm>
              <a:off x="3875332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1" name="Oval 1042"/>
            <p:cNvSpPr/>
            <p:nvPr/>
          </p:nvSpPr>
          <p:spPr>
            <a:xfrm>
              <a:off x="4025384" y="40203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2" name="Oval 1043"/>
            <p:cNvSpPr/>
            <p:nvPr/>
          </p:nvSpPr>
          <p:spPr>
            <a:xfrm>
              <a:off x="5663947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3" name="Oval 1044"/>
            <p:cNvSpPr/>
            <p:nvPr/>
          </p:nvSpPr>
          <p:spPr>
            <a:xfrm>
              <a:off x="5813999" y="40203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4" name="Oval 1045"/>
            <p:cNvSpPr/>
            <p:nvPr/>
          </p:nvSpPr>
          <p:spPr>
            <a:xfrm>
              <a:off x="5962050" y="40203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5" name="Oval 1046"/>
            <p:cNvSpPr/>
            <p:nvPr/>
          </p:nvSpPr>
          <p:spPr>
            <a:xfrm>
              <a:off x="6112102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6" name="Oval 1047"/>
            <p:cNvSpPr/>
            <p:nvPr/>
          </p:nvSpPr>
          <p:spPr>
            <a:xfrm>
              <a:off x="6260153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7" name="Oval 1048"/>
            <p:cNvSpPr/>
            <p:nvPr/>
          </p:nvSpPr>
          <p:spPr>
            <a:xfrm>
              <a:off x="6410203" y="40203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8" name="Oval 1049"/>
            <p:cNvSpPr/>
            <p:nvPr/>
          </p:nvSpPr>
          <p:spPr>
            <a:xfrm>
              <a:off x="8496922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49" name="Oval 1050"/>
            <p:cNvSpPr/>
            <p:nvPr/>
          </p:nvSpPr>
          <p:spPr>
            <a:xfrm>
              <a:off x="8945076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0" name="Oval 1051"/>
            <p:cNvSpPr/>
            <p:nvPr/>
          </p:nvSpPr>
          <p:spPr>
            <a:xfrm>
              <a:off x="9391229" y="40203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1" name="Oval 1052"/>
            <p:cNvSpPr/>
            <p:nvPr/>
          </p:nvSpPr>
          <p:spPr>
            <a:xfrm>
              <a:off x="9541281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2" name="Oval 1053"/>
            <p:cNvSpPr/>
            <p:nvPr/>
          </p:nvSpPr>
          <p:spPr>
            <a:xfrm>
              <a:off x="9689332" y="40203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3" name="Oval 1054"/>
            <p:cNvSpPr/>
            <p:nvPr/>
          </p:nvSpPr>
          <p:spPr>
            <a:xfrm>
              <a:off x="2830974" y="41592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4" name="Oval 1055"/>
            <p:cNvSpPr/>
            <p:nvPr/>
          </p:nvSpPr>
          <p:spPr>
            <a:xfrm>
              <a:off x="2981024" y="41592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5" name="Oval 1056"/>
            <p:cNvSpPr/>
            <p:nvPr/>
          </p:nvSpPr>
          <p:spPr>
            <a:xfrm>
              <a:off x="3129075" y="41592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6" name="Oval 1057"/>
            <p:cNvSpPr/>
            <p:nvPr/>
          </p:nvSpPr>
          <p:spPr>
            <a:xfrm>
              <a:off x="3279128" y="41592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7" name="Oval 1058"/>
            <p:cNvSpPr/>
            <p:nvPr/>
          </p:nvSpPr>
          <p:spPr>
            <a:xfrm>
              <a:off x="3427179" y="41592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8" name="Oval 1059"/>
            <p:cNvSpPr/>
            <p:nvPr/>
          </p:nvSpPr>
          <p:spPr>
            <a:xfrm>
              <a:off x="3577230" y="41592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59" name="Oval 1060"/>
            <p:cNvSpPr/>
            <p:nvPr/>
          </p:nvSpPr>
          <p:spPr>
            <a:xfrm>
              <a:off x="3727282" y="41592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0" name="Oval 1061"/>
            <p:cNvSpPr/>
            <p:nvPr/>
          </p:nvSpPr>
          <p:spPr>
            <a:xfrm>
              <a:off x="3875332" y="41592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1" name="Oval 1062"/>
            <p:cNvSpPr/>
            <p:nvPr/>
          </p:nvSpPr>
          <p:spPr>
            <a:xfrm>
              <a:off x="4025384" y="41592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2" name="Oval 1063"/>
            <p:cNvSpPr/>
            <p:nvPr/>
          </p:nvSpPr>
          <p:spPr>
            <a:xfrm>
              <a:off x="5663947" y="41592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3" name="Oval 1064"/>
            <p:cNvSpPr/>
            <p:nvPr/>
          </p:nvSpPr>
          <p:spPr>
            <a:xfrm>
              <a:off x="5813999" y="41592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4" name="Oval 1065"/>
            <p:cNvSpPr/>
            <p:nvPr/>
          </p:nvSpPr>
          <p:spPr>
            <a:xfrm>
              <a:off x="5962050" y="41592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5" name="Oval 1066"/>
            <p:cNvSpPr/>
            <p:nvPr/>
          </p:nvSpPr>
          <p:spPr>
            <a:xfrm>
              <a:off x="6112102" y="41592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6" name="Oval 1067"/>
            <p:cNvSpPr/>
            <p:nvPr/>
          </p:nvSpPr>
          <p:spPr>
            <a:xfrm>
              <a:off x="6260153" y="41592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7" name="Oval 1068"/>
            <p:cNvSpPr/>
            <p:nvPr/>
          </p:nvSpPr>
          <p:spPr>
            <a:xfrm>
              <a:off x="6410203" y="41592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8" name="Oval 1069"/>
            <p:cNvSpPr/>
            <p:nvPr/>
          </p:nvSpPr>
          <p:spPr>
            <a:xfrm>
              <a:off x="8646973" y="41592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69" name="Oval 1070"/>
            <p:cNvSpPr/>
            <p:nvPr/>
          </p:nvSpPr>
          <p:spPr>
            <a:xfrm>
              <a:off x="8795024" y="41592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0" name="Oval 1071"/>
            <p:cNvSpPr/>
            <p:nvPr/>
          </p:nvSpPr>
          <p:spPr>
            <a:xfrm>
              <a:off x="9689332" y="41592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1" name="Oval 1072"/>
            <p:cNvSpPr/>
            <p:nvPr/>
          </p:nvSpPr>
          <p:spPr>
            <a:xfrm>
              <a:off x="2830974" y="4298260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2" name="Oval 1073"/>
            <p:cNvSpPr/>
            <p:nvPr/>
          </p:nvSpPr>
          <p:spPr>
            <a:xfrm>
              <a:off x="2981024" y="4298260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3" name="Oval 1074"/>
            <p:cNvSpPr/>
            <p:nvPr/>
          </p:nvSpPr>
          <p:spPr>
            <a:xfrm>
              <a:off x="3129075" y="4298260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4" name="Oval 1075"/>
            <p:cNvSpPr/>
            <p:nvPr/>
          </p:nvSpPr>
          <p:spPr>
            <a:xfrm>
              <a:off x="3279128" y="4298260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5" name="Oval 1076"/>
            <p:cNvSpPr/>
            <p:nvPr/>
          </p:nvSpPr>
          <p:spPr>
            <a:xfrm>
              <a:off x="3427179" y="4298260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6" name="Oval 1077"/>
            <p:cNvSpPr/>
            <p:nvPr/>
          </p:nvSpPr>
          <p:spPr>
            <a:xfrm>
              <a:off x="3577230" y="4298260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7" name="Oval 1078"/>
            <p:cNvSpPr/>
            <p:nvPr/>
          </p:nvSpPr>
          <p:spPr>
            <a:xfrm>
              <a:off x="3727282" y="4298260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8" name="Oval 1079"/>
            <p:cNvSpPr/>
            <p:nvPr/>
          </p:nvSpPr>
          <p:spPr>
            <a:xfrm>
              <a:off x="3875332" y="4298260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79" name="Oval 1080"/>
            <p:cNvSpPr/>
            <p:nvPr/>
          </p:nvSpPr>
          <p:spPr>
            <a:xfrm>
              <a:off x="4025384" y="4298260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0" name="Oval 1081"/>
            <p:cNvSpPr/>
            <p:nvPr/>
          </p:nvSpPr>
          <p:spPr>
            <a:xfrm>
              <a:off x="5663947" y="4298260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1" name="Oval 1082"/>
            <p:cNvSpPr/>
            <p:nvPr/>
          </p:nvSpPr>
          <p:spPr>
            <a:xfrm>
              <a:off x="5813999" y="4298260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2" name="Oval 1083"/>
            <p:cNvSpPr/>
            <p:nvPr/>
          </p:nvSpPr>
          <p:spPr>
            <a:xfrm>
              <a:off x="5962050" y="4298260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3" name="Oval 1084"/>
            <p:cNvSpPr/>
            <p:nvPr/>
          </p:nvSpPr>
          <p:spPr>
            <a:xfrm>
              <a:off x="6112102" y="4298260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4" name="Oval 1085"/>
            <p:cNvSpPr/>
            <p:nvPr/>
          </p:nvSpPr>
          <p:spPr>
            <a:xfrm>
              <a:off x="6260153" y="4298260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5" name="Oval 1086"/>
            <p:cNvSpPr/>
            <p:nvPr/>
          </p:nvSpPr>
          <p:spPr>
            <a:xfrm>
              <a:off x="6410203" y="4298260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6" name="Oval 1087"/>
            <p:cNvSpPr/>
            <p:nvPr/>
          </p:nvSpPr>
          <p:spPr>
            <a:xfrm>
              <a:off x="9391229" y="4298260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7" name="Oval 1088"/>
            <p:cNvSpPr/>
            <p:nvPr/>
          </p:nvSpPr>
          <p:spPr>
            <a:xfrm>
              <a:off x="2981024" y="44352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8" name="Oval 1089"/>
            <p:cNvSpPr/>
            <p:nvPr/>
          </p:nvSpPr>
          <p:spPr>
            <a:xfrm>
              <a:off x="3129075" y="44352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89" name="Oval 1090"/>
            <p:cNvSpPr/>
            <p:nvPr/>
          </p:nvSpPr>
          <p:spPr>
            <a:xfrm>
              <a:off x="3279128" y="44352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0" name="Oval 1091"/>
            <p:cNvSpPr/>
            <p:nvPr/>
          </p:nvSpPr>
          <p:spPr>
            <a:xfrm>
              <a:off x="3427179" y="44352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1" name="Oval 1092"/>
            <p:cNvSpPr/>
            <p:nvPr/>
          </p:nvSpPr>
          <p:spPr>
            <a:xfrm>
              <a:off x="3577230" y="44352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2" name="Oval 1093"/>
            <p:cNvSpPr/>
            <p:nvPr/>
          </p:nvSpPr>
          <p:spPr>
            <a:xfrm>
              <a:off x="3727282" y="44352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3" name="Oval 1094"/>
            <p:cNvSpPr/>
            <p:nvPr/>
          </p:nvSpPr>
          <p:spPr>
            <a:xfrm>
              <a:off x="3875332" y="44352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4" name="Oval 1095"/>
            <p:cNvSpPr/>
            <p:nvPr/>
          </p:nvSpPr>
          <p:spPr>
            <a:xfrm>
              <a:off x="5663947" y="44352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5" name="Oval 1096"/>
            <p:cNvSpPr/>
            <p:nvPr/>
          </p:nvSpPr>
          <p:spPr>
            <a:xfrm>
              <a:off x="5813999" y="44352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6" name="Oval 1097"/>
            <p:cNvSpPr/>
            <p:nvPr/>
          </p:nvSpPr>
          <p:spPr>
            <a:xfrm>
              <a:off x="5962050" y="44352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7" name="Oval 1098"/>
            <p:cNvSpPr/>
            <p:nvPr/>
          </p:nvSpPr>
          <p:spPr>
            <a:xfrm>
              <a:off x="6112102" y="44352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8" name="Oval 1099"/>
            <p:cNvSpPr/>
            <p:nvPr/>
          </p:nvSpPr>
          <p:spPr>
            <a:xfrm>
              <a:off x="6260153" y="44352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499" name="Oval 1100"/>
            <p:cNvSpPr/>
            <p:nvPr/>
          </p:nvSpPr>
          <p:spPr>
            <a:xfrm>
              <a:off x="6410203" y="44352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0" name="Oval 1101"/>
            <p:cNvSpPr/>
            <p:nvPr/>
          </p:nvSpPr>
          <p:spPr>
            <a:xfrm>
              <a:off x="6708307" y="44352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1" name="Oval 1102"/>
            <p:cNvSpPr/>
            <p:nvPr/>
          </p:nvSpPr>
          <p:spPr>
            <a:xfrm>
              <a:off x="9243178" y="44352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2" name="Oval 1103"/>
            <p:cNvSpPr/>
            <p:nvPr/>
          </p:nvSpPr>
          <p:spPr>
            <a:xfrm>
              <a:off x="9391229" y="4435224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3" name="Oval 1104"/>
            <p:cNvSpPr/>
            <p:nvPr/>
          </p:nvSpPr>
          <p:spPr>
            <a:xfrm>
              <a:off x="9689332" y="4435224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4" name="Oval 1105"/>
            <p:cNvSpPr/>
            <p:nvPr/>
          </p:nvSpPr>
          <p:spPr>
            <a:xfrm>
              <a:off x="3129075" y="45742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5" name="Oval 1106"/>
            <p:cNvSpPr/>
            <p:nvPr/>
          </p:nvSpPr>
          <p:spPr>
            <a:xfrm>
              <a:off x="3279128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6" name="Oval 1107"/>
            <p:cNvSpPr/>
            <p:nvPr/>
          </p:nvSpPr>
          <p:spPr>
            <a:xfrm>
              <a:off x="3427179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7" name="Oval 1108"/>
            <p:cNvSpPr/>
            <p:nvPr/>
          </p:nvSpPr>
          <p:spPr>
            <a:xfrm>
              <a:off x="3577230" y="45742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8" name="Oval 1109"/>
            <p:cNvSpPr/>
            <p:nvPr/>
          </p:nvSpPr>
          <p:spPr>
            <a:xfrm>
              <a:off x="3727282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09" name="Oval 1110"/>
            <p:cNvSpPr/>
            <p:nvPr/>
          </p:nvSpPr>
          <p:spPr>
            <a:xfrm>
              <a:off x="3875332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0" name="Oval 1111"/>
            <p:cNvSpPr/>
            <p:nvPr/>
          </p:nvSpPr>
          <p:spPr>
            <a:xfrm>
              <a:off x="5663947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1" name="Oval 1112"/>
            <p:cNvSpPr/>
            <p:nvPr/>
          </p:nvSpPr>
          <p:spPr>
            <a:xfrm>
              <a:off x="5813999" y="45742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2" name="Oval 1113"/>
            <p:cNvSpPr/>
            <p:nvPr/>
          </p:nvSpPr>
          <p:spPr>
            <a:xfrm>
              <a:off x="5962050" y="45742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3" name="Oval 1114"/>
            <p:cNvSpPr/>
            <p:nvPr/>
          </p:nvSpPr>
          <p:spPr>
            <a:xfrm>
              <a:off x="6112102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4" name="Oval 1115"/>
            <p:cNvSpPr/>
            <p:nvPr/>
          </p:nvSpPr>
          <p:spPr>
            <a:xfrm>
              <a:off x="6260153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5" name="Oval 1116"/>
            <p:cNvSpPr/>
            <p:nvPr/>
          </p:nvSpPr>
          <p:spPr>
            <a:xfrm>
              <a:off x="6410203" y="45742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6" name="Oval 1117"/>
            <p:cNvSpPr/>
            <p:nvPr/>
          </p:nvSpPr>
          <p:spPr>
            <a:xfrm>
              <a:off x="6708307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7" name="Oval 1118"/>
            <p:cNvSpPr/>
            <p:nvPr/>
          </p:nvSpPr>
          <p:spPr>
            <a:xfrm>
              <a:off x="9093127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8" name="Oval 1119"/>
            <p:cNvSpPr/>
            <p:nvPr/>
          </p:nvSpPr>
          <p:spPr>
            <a:xfrm>
              <a:off x="9243178" y="45742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19" name="Oval 1120"/>
            <p:cNvSpPr/>
            <p:nvPr/>
          </p:nvSpPr>
          <p:spPr>
            <a:xfrm>
              <a:off x="9391229" y="45742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0" name="Oval 1121"/>
            <p:cNvSpPr/>
            <p:nvPr/>
          </p:nvSpPr>
          <p:spPr>
            <a:xfrm>
              <a:off x="9541281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1" name="Oval 1122"/>
            <p:cNvSpPr/>
            <p:nvPr/>
          </p:nvSpPr>
          <p:spPr>
            <a:xfrm>
              <a:off x="9689332" y="45742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2" name="Oval 1123"/>
            <p:cNvSpPr/>
            <p:nvPr/>
          </p:nvSpPr>
          <p:spPr>
            <a:xfrm>
              <a:off x="3129075" y="47131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3" name="Oval 1124"/>
            <p:cNvSpPr/>
            <p:nvPr/>
          </p:nvSpPr>
          <p:spPr>
            <a:xfrm>
              <a:off x="3279128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4" name="Oval 1125"/>
            <p:cNvSpPr/>
            <p:nvPr/>
          </p:nvSpPr>
          <p:spPr>
            <a:xfrm>
              <a:off x="3427179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5" name="Oval 1126"/>
            <p:cNvSpPr/>
            <p:nvPr/>
          </p:nvSpPr>
          <p:spPr>
            <a:xfrm>
              <a:off x="3577230" y="47131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6" name="Oval 1127"/>
            <p:cNvSpPr/>
            <p:nvPr/>
          </p:nvSpPr>
          <p:spPr>
            <a:xfrm>
              <a:off x="3727282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7" name="Oval 1128"/>
            <p:cNvSpPr/>
            <p:nvPr/>
          </p:nvSpPr>
          <p:spPr>
            <a:xfrm>
              <a:off x="3875332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8" name="Oval 1129"/>
            <p:cNvSpPr/>
            <p:nvPr/>
          </p:nvSpPr>
          <p:spPr>
            <a:xfrm>
              <a:off x="5663947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29" name="Oval 1130"/>
            <p:cNvSpPr/>
            <p:nvPr/>
          </p:nvSpPr>
          <p:spPr>
            <a:xfrm>
              <a:off x="5813999" y="47131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0" name="Oval 1131"/>
            <p:cNvSpPr/>
            <p:nvPr/>
          </p:nvSpPr>
          <p:spPr>
            <a:xfrm>
              <a:off x="5962050" y="47131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1" name="Oval 1132"/>
            <p:cNvSpPr/>
            <p:nvPr/>
          </p:nvSpPr>
          <p:spPr>
            <a:xfrm>
              <a:off x="6112102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2" name="Oval 1133"/>
            <p:cNvSpPr/>
            <p:nvPr/>
          </p:nvSpPr>
          <p:spPr>
            <a:xfrm>
              <a:off x="6260153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3" name="Oval 1134"/>
            <p:cNvSpPr/>
            <p:nvPr/>
          </p:nvSpPr>
          <p:spPr>
            <a:xfrm>
              <a:off x="6708307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4" name="Oval 1135"/>
            <p:cNvSpPr/>
            <p:nvPr/>
          </p:nvSpPr>
          <p:spPr>
            <a:xfrm>
              <a:off x="8945076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5" name="Oval 1136"/>
            <p:cNvSpPr/>
            <p:nvPr/>
          </p:nvSpPr>
          <p:spPr>
            <a:xfrm>
              <a:off x="9093127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6" name="Oval 1137"/>
            <p:cNvSpPr/>
            <p:nvPr/>
          </p:nvSpPr>
          <p:spPr>
            <a:xfrm>
              <a:off x="9243178" y="47131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7" name="Oval 1138"/>
            <p:cNvSpPr/>
            <p:nvPr/>
          </p:nvSpPr>
          <p:spPr>
            <a:xfrm>
              <a:off x="9391229" y="47131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8" name="Oval 1139"/>
            <p:cNvSpPr/>
            <p:nvPr/>
          </p:nvSpPr>
          <p:spPr>
            <a:xfrm>
              <a:off x="9541281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39" name="Oval 1140"/>
            <p:cNvSpPr/>
            <p:nvPr/>
          </p:nvSpPr>
          <p:spPr>
            <a:xfrm>
              <a:off x="9689332" y="4713181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0" name="Oval 1141"/>
            <p:cNvSpPr/>
            <p:nvPr/>
          </p:nvSpPr>
          <p:spPr>
            <a:xfrm>
              <a:off x="9839382" y="47131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1" name="Oval 1142"/>
            <p:cNvSpPr/>
            <p:nvPr/>
          </p:nvSpPr>
          <p:spPr>
            <a:xfrm>
              <a:off x="2981024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2" name="Oval 1143"/>
            <p:cNvSpPr/>
            <p:nvPr/>
          </p:nvSpPr>
          <p:spPr>
            <a:xfrm>
              <a:off x="3129075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3" name="Oval 1144"/>
            <p:cNvSpPr/>
            <p:nvPr/>
          </p:nvSpPr>
          <p:spPr>
            <a:xfrm>
              <a:off x="3279128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4" name="Oval 1145"/>
            <p:cNvSpPr/>
            <p:nvPr/>
          </p:nvSpPr>
          <p:spPr>
            <a:xfrm>
              <a:off x="3427179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5" name="Oval 1146"/>
            <p:cNvSpPr/>
            <p:nvPr/>
          </p:nvSpPr>
          <p:spPr>
            <a:xfrm>
              <a:off x="3577230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6" name="Oval 1147"/>
            <p:cNvSpPr/>
            <p:nvPr/>
          </p:nvSpPr>
          <p:spPr>
            <a:xfrm>
              <a:off x="3727282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7" name="Oval 1148"/>
            <p:cNvSpPr/>
            <p:nvPr/>
          </p:nvSpPr>
          <p:spPr>
            <a:xfrm>
              <a:off x="5663947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8" name="Oval 1149"/>
            <p:cNvSpPr/>
            <p:nvPr/>
          </p:nvSpPr>
          <p:spPr>
            <a:xfrm>
              <a:off x="5813999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49" name="Oval 1150"/>
            <p:cNvSpPr/>
            <p:nvPr/>
          </p:nvSpPr>
          <p:spPr>
            <a:xfrm>
              <a:off x="5962050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0" name="Oval 1151"/>
            <p:cNvSpPr/>
            <p:nvPr/>
          </p:nvSpPr>
          <p:spPr>
            <a:xfrm>
              <a:off x="6112102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1" name="Oval 1152"/>
            <p:cNvSpPr/>
            <p:nvPr/>
          </p:nvSpPr>
          <p:spPr>
            <a:xfrm>
              <a:off x="6260153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2" name="Oval 1153"/>
            <p:cNvSpPr/>
            <p:nvPr/>
          </p:nvSpPr>
          <p:spPr>
            <a:xfrm>
              <a:off x="6708307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3" name="Oval 1154"/>
            <p:cNvSpPr/>
            <p:nvPr/>
          </p:nvSpPr>
          <p:spPr>
            <a:xfrm>
              <a:off x="8795024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4" name="Oval 1155"/>
            <p:cNvSpPr/>
            <p:nvPr/>
          </p:nvSpPr>
          <p:spPr>
            <a:xfrm>
              <a:off x="8945076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5" name="Oval 1156"/>
            <p:cNvSpPr/>
            <p:nvPr/>
          </p:nvSpPr>
          <p:spPr>
            <a:xfrm>
              <a:off x="9093127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6" name="Oval 1157"/>
            <p:cNvSpPr/>
            <p:nvPr/>
          </p:nvSpPr>
          <p:spPr>
            <a:xfrm>
              <a:off x="9243178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7" name="Oval 1158"/>
            <p:cNvSpPr/>
            <p:nvPr/>
          </p:nvSpPr>
          <p:spPr>
            <a:xfrm>
              <a:off x="9391229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8" name="Oval 1159"/>
            <p:cNvSpPr/>
            <p:nvPr/>
          </p:nvSpPr>
          <p:spPr>
            <a:xfrm>
              <a:off x="9541281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59" name="Oval 1160"/>
            <p:cNvSpPr/>
            <p:nvPr/>
          </p:nvSpPr>
          <p:spPr>
            <a:xfrm>
              <a:off x="9689332" y="48521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0" name="Oval 1161"/>
            <p:cNvSpPr/>
            <p:nvPr/>
          </p:nvSpPr>
          <p:spPr>
            <a:xfrm>
              <a:off x="9839382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1" name="Oval 1162"/>
            <p:cNvSpPr/>
            <p:nvPr/>
          </p:nvSpPr>
          <p:spPr>
            <a:xfrm>
              <a:off x="9987433" y="48521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2" name="Oval 1163"/>
            <p:cNvSpPr/>
            <p:nvPr/>
          </p:nvSpPr>
          <p:spPr>
            <a:xfrm>
              <a:off x="2981024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3" name="Oval 1164"/>
            <p:cNvSpPr/>
            <p:nvPr/>
          </p:nvSpPr>
          <p:spPr>
            <a:xfrm>
              <a:off x="3129075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4" name="Oval 1165"/>
            <p:cNvSpPr/>
            <p:nvPr/>
          </p:nvSpPr>
          <p:spPr>
            <a:xfrm>
              <a:off x="3279128" y="499113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5" name="Oval 1166"/>
            <p:cNvSpPr/>
            <p:nvPr/>
          </p:nvSpPr>
          <p:spPr>
            <a:xfrm>
              <a:off x="3427179" y="499113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6" name="Oval 1167"/>
            <p:cNvSpPr/>
            <p:nvPr/>
          </p:nvSpPr>
          <p:spPr>
            <a:xfrm>
              <a:off x="3577230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7" name="Oval 1168"/>
            <p:cNvSpPr/>
            <p:nvPr/>
          </p:nvSpPr>
          <p:spPr>
            <a:xfrm>
              <a:off x="5663947" y="499113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8" name="Oval 1169"/>
            <p:cNvSpPr/>
            <p:nvPr/>
          </p:nvSpPr>
          <p:spPr>
            <a:xfrm>
              <a:off x="5813999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69" name="Oval 1170"/>
            <p:cNvSpPr/>
            <p:nvPr/>
          </p:nvSpPr>
          <p:spPr>
            <a:xfrm>
              <a:off x="5962050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0" name="Oval 1171"/>
            <p:cNvSpPr/>
            <p:nvPr/>
          </p:nvSpPr>
          <p:spPr>
            <a:xfrm>
              <a:off x="6112102" y="499113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1" name="Oval 1172"/>
            <p:cNvSpPr/>
            <p:nvPr/>
          </p:nvSpPr>
          <p:spPr>
            <a:xfrm>
              <a:off x="8795024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2" name="Oval 1173"/>
            <p:cNvSpPr/>
            <p:nvPr/>
          </p:nvSpPr>
          <p:spPr>
            <a:xfrm>
              <a:off x="8945076" y="499113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3" name="Oval 1174"/>
            <p:cNvSpPr/>
            <p:nvPr/>
          </p:nvSpPr>
          <p:spPr>
            <a:xfrm>
              <a:off x="9093127" y="499113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4" name="Oval 1175"/>
            <p:cNvSpPr/>
            <p:nvPr/>
          </p:nvSpPr>
          <p:spPr>
            <a:xfrm>
              <a:off x="9243178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5" name="Oval 1176"/>
            <p:cNvSpPr/>
            <p:nvPr/>
          </p:nvSpPr>
          <p:spPr>
            <a:xfrm>
              <a:off x="9391229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6" name="Oval 1177"/>
            <p:cNvSpPr/>
            <p:nvPr/>
          </p:nvSpPr>
          <p:spPr>
            <a:xfrm>
              <a:off x="9541281" y="499113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7" name="Oval 1178"/>
            <p:cNvSpPr/>
            <p:nvPr/>
          </p:nvSpPr>
          <p:spPr>
            <a:xfrm>
              <a:off x="9689332" y="499113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8" name="Oval 1179"/>
            <p:cNvSpPr/>
            <p:nvPr/>
          </p:nvSpPr>
          <p:spPr>
            <a:xfrm>
              <a:off x="9839382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79" name="Oval 1180"/>
            <p:cNvSpPr/>
            <p:nvPr/>
          </p:nvSpPr>
          <p:spPr>
            <a:xfrm>
              <a:off x="9987433" y="49911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0" name="Oval 1181"/>
            <p:cNvSpPr/>
            <p:nvPr/>
          </p:nvSpPr>
          <p:spPr>
            <a:xfrm>
              <a:off x="2981024" y="51281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1" name="Oval 1182"/>
            <p:cNvSpPr/>
            <p:nvPr/>
          </p:nvSpPr>
          <p:spPr>
            <a:xfrm>
              <a:off x="3129075" y="51281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2" name="Oval 1183"/>
            <p:cNvSpPr/>
            <p:nvPr/>
          </p:nvSpPr>
          <p:spPr>
            <a:xfrm>
              <a:off x="3279128" y="51281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3" name="Oval 1184"/>
            <p:cNvSpPr/>
            <p:nvPr/>
          </p:nvSpPr>
          <p:spPr>
            <a:xfrm>
              <a:off x="3427179" y="51281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4" name="Oval 1185"/>
            <p:cNvSpPr/>
            <p:nvPr/>
          </p:nvSpPr>
          <p:spPr>
            <a:xfrm>
              <a:off x="3577230" y="51281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5" name="Oval 1186"/>
            <p:cNvSpPr/>
            <p:nvPr/>
          </p:nvSpPr>
          <p:spPr>
            <a:xfrm>
              <a:off x="5813999" y="51281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6" name="Oval 1187"/>
            <p:cNvSpPr/>
            <p:nvPr/>
          </p:nvSpPr>
          <p:spPr>
            <a:xfrm>
              <a:off x="5962050" y="51281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7" name="Oval 1188"/>
            <p:cNvSpPr/>
            <p:nvPr/>
          </p:nvSpPr>
          <p:spPr>
            <a:xfrm>
              <a:off x="6112102" y="51281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8" name="Oval 1189"/>
            <p:cNvSpPr/>
            <p:nvPr/>
          </p:nvSpPr>
          <p:spPr>
            <a:xfrm>
              <a:off x="8795024" y="51281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89" name="Oval 1190"/>
            <p:cNvSpPr/>
            <p:nvPr/>
          </p:nvSpPr>
          <p:spPr>
            <a:xfrm>
              <a:off x="8945076" y="51281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0" name="Oval 1191"/>
            <p:cNvSpPr/>
            <p:nvPr/>
          </p:nvSpPr>
          <p:spPr>
            <a:xfrm>
              <a:off x="9391229" y="51281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1" name="Oval 1192"/>
            <p:cNvSpPr/>
            <p:nvPr/>
          </p:nvSpPr>
          <p:spPr>
            <a:xfrm>
              <a:off x="9541281" y="51281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2" name="Oval 1193"/>
            <p:cNvSpPr/>
            <p:nvPr/>
          </p:nvSpPr>
          <p:spPr>
            <a:xfrm>
              <a:off x="9689332" y="5128103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3" name="Oval 1194"/>
            <p:cNvSpPr/>
            <p:nvPr/>
          </p:nvSpPr>
          <p:spPr>
            <a:xfrm>
              <a:off x="9839382" y="5128103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4" name="Oval 1195"/>
            <p:cNvSpPr/>
            <p:nvPr/>
          </p:nvSpPr>
          <p:spPr>
            <a:xfrm>
              <a:off x="2981024" y="526707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5" name="Oval 1196"/>
            <p:cNvSpPr/>
            <p:nvPr/>
          </p:nvSpPr>
          <p:spPr>
            <a:xfrm>
              <a:off x="3129075" y="526707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6" name="Oval 1197"/>
            <p:cNvSpPr/>
            <p:nvPr/>
          </p:nvSpPr>
          <p:spPr>
            <a:xfrm>
              <a:off x="3279128" y="526707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7" name="Oval 1198"/>
            <p:cNvSpPr/>
            <p:nvPr/>
          </p:nvSpPr>
          <p:spPr>
            <a:xfrm>
              <a:off x="3427179" y="526707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8" name="Oval 1199"/>
            <p:cNvSpPr/>
            <p:nvPr/>
          </p:nvSpPr>
          <p:spPr>
            <a:xfrm>
              <a:off x="5813999" y="526707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599" name="Oval 1200"/>
            <p:cNvSpPr/>
            <p:nvPr/>
          </p:nvSpPr>
          <p:spPr>
            <a:xfrm>
              <a:off x="9541281" y="526707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0" name="Oval 1201"/>
            <p:cNvSpPr/>
            <p:nvPr/>
          </p:nvSpPr>
          <p:spPr>
            <a:xfrm>
              <a:off x="9689332" y="526707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1" name="Oval 1202"/>
            <p:cNvSpPr/>
            <p:nvPr/>
          </p:nvSpPr>
          <p:spPr>
            <a:xfrm>
              <a:off x="9839382" y="526707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2" name="Oval 1203"/>
            <p:cNvSpPr/>
            <p:nvPr/>
          </p:nvSpPr>
          <p:spPr>
            <a:xfrm>
              <a:off x="10733691" y="526707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3" name="Oval 1204"/>
            <p:cNvSpPr/>
            <p:nvPr/>
          </p:nvSpPr>
          <p:spPr>
            <a:xfrm>
              <a:off x="2981024" y="54060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4" name="Oval 1205"/>
            <p:cNvSpPr/>
            <p:nvPr/>
          </p:nvSpPr>
          <p:spPr>
            <a:xfrm>
              <a:off x="3129075" y="54060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5" name="Oval 1206"/>
            <p:cNvSpPr/>
            <p:nvPr/>
          </p:nvSpPr>
          <p:spPr>
            <a:xfrm>
              <a:off x="3279128" y="54060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6" name="Oval 1207"/>
            <p:cNvSpPr/>
            <p:nvPr/>
          </p:nvSpPr>
          <p:spPr>
            <a:xfrm>
              <a:off x="9689332" y="54060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7" name="Oval 1208"/>
            <p:cNvSpPr/>
            <p:nvPr/>
          </p:nvSpPr>
          <p:spPr>
            <a:xfrm>
              <a:off x="9839382" y="5406059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8" name="Oval 1209"/>
            <p:cNvSpPr/>
            <p:nvPr/>
          </p:nvSpPr>
          <p:spPr>
            <a:xfrm>
              <a:off x="10733691" y="5406059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09" name="Oval 1210"/>
            <p:cNvSpPr/>
            <p:nvPr/>
          </p:nvSpPr>
          <p:spPr>
            <a:xfrm>
              <a:off x="2981024" y="55450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0" name="Oval 1211"/>
            <p:cNvSpPr/>
            <p:nvPr/>
          </p:nvSpPr>
          <p:spPr>
            <a:xfrm>
              <a:off x="3129075" y="55450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1" name="Oval 1212"/>
            <p:cNvSpPr/>
            <p:nvPr/>
          </p:nvSpPr>
          <p:spPr>
            <a:xfrm>
              <a:off x="9839382" y="55450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2" name="Oval 1213"/>
            <p:cNvSpPr/>
            <p:nvPr/>
          </p:nvSpPr>
          <p:spPr>
            <a:xfrm>
              <a:off x="10583639" y="55450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3" name="Oval 1214"/>
            <p:cNvSpPr/>
            <p:nvPr/>
          </p:nvSpPr>
          <p:spPr>
            <a:xfrm>
              <a:off x="2981024" y="568401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4" name="Oval 1215"/>
            <p:cNvSpPr/>
            <p:nvPr/>
          </p:nvSpPr>
          <p:spPr>
            <a:xfrm>
              <a:off x="3129075" y="568401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5" name="Oval 1216"/>
            <p:cNvSpPr/>
            <p:nvPr/>
          </p:nvSpPr>
          <p:spPr>
            <a:xfrm>
              <a:off x="10435588" y="5684016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6" name="Oval 1217"/>
            <p:cNvSpPr/>
            <p:nvPr/>
          </p:nvSpPr>
          <p:spPr>
            <a:xfrm>
              <a:off x="2981024" y="58209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7" name="Oval 1218"/>
            <p:cNvSpPr/>
            <p:nvPr/>
          </p:nvSpPr>
          <p:spPr>
            <a:xfrm>
              <a:off x="3129075" y="5820981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8" name="Oval 1219"/>
            <p:cNvSpPr/>
            <p:nvPr/>
          </p:nvSpPr>
          <p:spPr>
            <a:xfrm>
              <a:off x="2981024" y="5959958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19" name="Oval 1220"/>
            <p:cNvSpPr/>
            <p:nvPr/>
          </p:nvSpPr>
          <p:spPr>
            <a:xfrm>
              <a:off x="2981024" y="60989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20" name="Oval 1221"/>
            <p:cNvSpPr/>
            <p:nvPr/>
          </p:nvSpPr>
          <p:spPr>
            <a:xfrm>
              <a:off x="3129075" y="6098937"/>
              <a:ext cx="114041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21" name="Oval 1222"/>
            <p:cNvSpPr/>
            <p:nvPr/>
          </p:nvSpPr>
          <p:spPr>
            <a:xfrm>
              <a:off x="4919692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  <p:sp>
          <p:nvSpPr>
            <p:cNvPr id="1622" name="Oval 1223"/>
            <p:cNvSpPr/>
            <p:nvPr/>
          </p:nvSpPr>
          <p:spPr>
            <a:xfrm>
              <a:off x="5067743" y="2080647"/>
              <a:ext cx="114039" cy="114809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8137">
                <a:defRPr sz="2300">
                  <a:solidFill>
                    <a:srgbClr val="292929"/>
                  </a:solidFill>
                </a:defRPr>
              </a:pPr>
            </a:p>
          </p:txBody>
        </p:sp>
      </p:grpSp>
      <p:sp>
        <p:nvSpPr>
          <p:cNvPr id="1624" name="Oval 2455"/>
          <p:cNvSpPr/>
          <p:nvPr/>
        </p:nvSpPr>
        <p:spPr>
          <a:xfrm>
            <a:off x="1758171" y="2236810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100">
                <a:solidFill>
                  <a:srgbClr val="FFFFFF"/>
                </a:solidFill>
              </a:defRPr>
            </a:pPr>
          </a:p>
        </p:txBody>
      </p:sp>
      <p:sp>
        <p:nvSpPr>
          <p:cNvPr id="1625" name="Oval 2456"/>
          <p:cNvSpPr/>
          <p:nvPr/>
        </p:nvSpPr>
        <p:spPr>
          <a:xfrm>
            <a:off x="2925798" y="1909085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100">
                <a:solidFill>
                  <a:srgbClr val="FFFFFF"/>
                </a:solidFill>
              </a:defRPr>
            </a:pPr>
          </a:p>
        </p:txBody>
      </p:sp>
      <p:sp>
        <p:nvSpPr>
          <p:cNvPr id="1626" name="Oval 2457"/>
          <p:cNvSpPr/>
          <p:nvPr/>
        </p:nvSpPr>
        <p:spPr>
          <a:xfrm>
            <a:off x="2302328" y="2691720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100">
                <a:solidFill>
                  <a:srgbClr val="FFFFFF"/>
                </a:solidFill>
              </a:defRPr>
            </a:pPr>
          </a:p>
        </p:txBody>
      </p:sp>
      <p:sp>
        <p:nvSpPr>
          <p:cNvPr id="1627" name="Oval 2458"/>
          <p:cNvSpPr/>
          <p:nvPr/>
        </p:nvSpPr>
        <p:spPr>
          <a:xfrm>
            <a:off x="5804918" y="1737266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100">
                <a:solidFill>
                  <a:srgbClr val="FFFFFF"/>
                </a:solidFill>
              </a:defRPr>
            </a:pPr>
          </a:p>
        </p:txBody>
      </p:sp>
      <p:sp>
        <p:nvSpPr>
          <p:cNvPr id="1628" name="Oval 2459"/>
          <p:cNvSpPr/>
          <p:nvPr/>
        </p:nvSpPr>
        <p:spPr>
          <a:xfrm>
            <a:off x="5343292" y="1704955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100">
                <a:solidFill>
                  <a:srgbClr val="FFFFFF"/>
                </a:solidFill>
              </a:defRPr>
            </a:pPr>
          </a:p>
        </p:txBody>
      </p:sp>
      <p:sp>
        <p:nvSpPr>
          <p:cNvPr id="1629" name="Oval 2460"/>
          <p:cNvSpPr/>
          <p:nvPr/>
        </p:nvSpPr>
        <p:spPr>
          <a:xfrm>
            <a:off x="9356693" y="2967377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0" name="Oval 2461"/>
          <p:cNvSpPr/>
          <p:nvPr/>
        </p:nvSpPr>
        <p:spPr>
          <a:xfrm>
            <a:off x="8788158" y="3926487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1" name="Oval 2462"/>
          <p:cNvSpPr/>
          <p:nvPr/>
        </p:nvSpPr>
        <p:spPr>
          <a:xfrm>
            <a:off x="10210824" y="5343219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2" name="Oval 2463"/>
          <p:cNvSpPr/>
          <p:nvPr/>
        </p:nvSpPr>
        <p:spPr>
          <a:xfrm>
            <a:off x="10032010" y="5678856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3" name="Oval 2464"/>
          <p:cNvSpPr/>
          <p:nvPr/>
        </p:nvSpPr>
        <p:spPr>
          <a:xfrm>
            <a:off x="9994638" y="2504981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4" name="Oval 2465"/>
          <p:cNvSpPr/>
          <p:nvPr/>
        </p:nvSpPr>
        <p:spPr>
          <a:xfrm>
            <a:off x="9994638" y="2213910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5" name="Oval 2466"/>
          <p:cNvSpPr/>
          <p:nvPr/>
        </p:nvSpPr>
        <p:spPr>
          <a:xfrm>
            <a:off x="9218441" y="1941594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6" name="Oval 2467"/>
          <p:cNvSpPr/>
          <p:nvPr/>
        </p:nvSpPr>
        <p:spPr>
          <a:xfrm>
            <a:off x="8934105" y="2722625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7" name="Oval 2468"/>
          <p:cNvSpPr/>
          <p:nvPr/>
        </p:nvSpPr>
        <p:spPr>
          <a:xfrm>
            <a:off x="2682804" y="2221799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8" name="Oval 2469"/>
          <p:cNvSpPr/>
          <p:nvPr/>
        </p:nvSpPr>
        <p:spPr>
          <a:xfrm>
            <a:off x="3392604" y="2213910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39" name="Oval 2470"/>
          <p:cNvSpPr/>
          <p:nvPr/>
        </p:nvSpPr>
        <p:spPr>
          <a:xfrm>
            <a:off x="3827396" y="4404014"/>
            <a:ext cx="432374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0" name="Oval 1236"/>
          <p:cNvSpPr/>
          <p:nvPr/>
        </p:nvSpPr>
        <p:spPr>
          <a:xfrm>
            <a:off x="9312009" y="5162501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1" name="Oval 2454"/>
          <p:cNvSpPr/>
          <p:nvPr/>
        </p:nvSpPr>
        <p:spPr>
          <a:xfrm>
            <a:off x="6184918" y="4979225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2" name="Oval 2471"/>
          <p:cNvSpPr/>
          <p:nvPr/>
        </p:nvSpPr>
        <p:spPr>
          <a:xfrm>
            <a:off x="3980288" y="4642117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3" name="Oval 2472"/>
          <p:cNvSpPr/>
          <p:nvPr/>
        </p:nvSpPr>
        <p:spPr>
          <a:xfrm>
            <a:off x="2339830" y="2201036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4" name="Oval 2473"/>
          <p:cNvSpPr/>
          <p:nvPr/>
        </p:nvSpPr>
        <p:spPr>
          <a:xfrm>
            <a:off x="6273027" y="1925882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5" name="Oval 2474"/>
          <p:cNvSpPr/>
          <p:nvPr/>
        </p:nvSpPr>
        <p:spPr>
          <a:xfrm>
            <a:off x="5844740" y="2455957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6" name="Oval 2475"/>
          <p:cNvSpPr/>
          <p:nvPr/>
        </p:nvSpPr>
        <p:spPr>
          <a:xfrm>
            <a:off x="5601179" y="2624601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7" name="Oval 2476"/>
          <p:cNvSpPr/>
          <p:nvPr/>
        </p:nvSpPr>
        <p:spPr>
          <a:xfrm>
            <a:off x="8683863" y="3465291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8" name="Oval 2477"/>
          <p:cNvSpPr/>
          <p:nvPr/>
        </p:nvSpPr>
        <p:spPr>
          <a:xfrm>
            <a:off x="6498864" y="3202409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49" name="Oval 2478"/>
          <p:cNvSpPr/>
          <p:nvPr/>
        </p:nvSpPr>
        <p:spPr>
          <a:xfrm>
            <a:off x="5898122" y="2751871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0" name="Oval 2479"/>
          <p:cNvSpPr/>
          <p:nvPr/>
        </p:nvSpPr>
        <p:spPr>
          <a:xfrm>
            <a:off x="9540943" y="3097141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1" name="Oval 2480"/>
          <p:cNvSpPr/>
          <p:nvPr/>
        </p:nvSpPr>
        <p:spPr>
          <a:xfrm>
            <a:off x="6624929" y="4282190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2" name="Oval 2481"/>
          <p:cNvSpPr/>
          <p:nvPr/>
        </p:nvSpPr>
        <p:spPr>
          <a:xfrm>
            <a:off x="2523336" y="3343323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3" name="Oval 2482"/>
          <p:cNvSpPr/>
          <p:nvPr/>
        </p:nvSpPr>
        <p:spPr>
          <a:xfrm>
            <a:off x="10964298" y="5896500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4" name="Oval 2483"/>
          <p:cNvSpPr/>
          <p:nvPr/>
        </p:nvSpPr>
        <p:spPr>
          <a:xfrm>
            <a:off x="5683036" y="3992052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5" name="Oval 2484"/>
          <p:cNvSpPr/>
          <p:nvPr/>
        </p:nvSpPr>
        <p:spPr>
          <a:xfrm>
            <a:off x="5754747" y="1984005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6" name="Oval 2485"/>
          <p:cNvSpPr/>
          <p:nvPr/>
        </p:nvSpPr>
        <p:spPr>
          <a:xfrm>
            <a:off x="6273027" y="5194312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7" name="Oval 2486"/>
          <p:cNvSpPr/>
          <p:nvPr/>
        </p:nvSpPr>
        <p:spPr>
          <a:xfrm>
            <a:off x="5963241" y="2103496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8" name="Oval 2487"/>
          <p:cNvSpPr/>
          <p:nvPr/>
        </p:nvSpPr>
        <p:spPr>
          <a:xfrm>
            <a:off x="6451065" y="2872182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59" name="Oval 2488"/>
          <p:cNvSpPr/>
          <p:nvPr/>
        </p:nvSpPr>
        <p:spPr>
          <a:xfrm>
            <a:off x="5428513" y="2379703"/>
            <a:ext cx="364102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60" name="Oval 2489"/>
          <p:cNvSpPr/>
          <p:nvPr/>
        </p:nvSpPr>
        <p:spPr>
          <a:xfrm>
            <a:off x="2504311" y="2842952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61" name="Oval 2490"/>
          <p:cNvSpPr/>
          <p:nvPr/>
        </p:nvSpPr>
        <p:spPr>
          <a:xfrm>
            <a:off x="8509934" y="3792775"/>
            <a:ext cx="364101" cy="36655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62" name="Oval 2491"/>
          <p:cNvSpPr/>
          <p:nvPr/>
        </p:nvSpPr>
        <p:spPr>
          <a:xfrm>
            <a:off x="281112" y="4730382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100">
                <a:solidFill>
                  <a:srgbClr val="FFFFFF"/>
                </a:solidFill>
              </a:defRPr>
            </a:pPr>
          </a:p>
        </p:txBody>
      </p:sp>
      <p:sp>
        <p:nvSpPr>
          <p:cNvPr id="1663" name="Oval 2492"/>
          <p:cNvSpPr/>
          <p:nvPr/>
        </p:nvSpPr>
        <p:spPr>
          <a:xfrm>
            <a:off x="281112" y="5306281"/>
            <a:ext cx="432373" cy="418695"/>
          </a:xfrm>
          <a:prstGeom prst="ellipse">
            <a:avLst/>
          </a:prstGeom>
          <a:solidFill>
            <a:srgbClr val="7FBA00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286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64" name="Rectangle 2"/>
          <p:cNvSpPr/>
          <p:nvPr/>
        </p:nvSpPr>
        <p:spPr>
          <a:xfrm>
            <a:off x="790347" y="4733404"/>
            <a:ext cx="137600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Data Centers</a:t>
            </a:r>
          </a:p>
        </p:txBody>
      </p:sp>
      <p:sp>
        <p:nvSpPr>
          <p:cNvPr id="1665" name="Rectangle 2493"/>
          <p:cNvSpPr/>
          <p:nvPr/>
        </p:nvSpPr>
        <p:spPr>
          <a:xfrm>
            <a:off x="790346" y="5310063"/>
            <a:ext cx="182378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Regional Partners</a:t>
            </a:r>
          </a:p>
        </p:txBody>
      </p:sp>
      <p:sp>
        <p:nvSpPr>
          <p:cNvPr id="1666" name="Oval 2494"/>
          <p:cNvSpPr/>
          <p:nvPr/>
        </p:nvSpPr>
        <p:spPr>
          <a:xfrm>
            <a:off x="3108630" y="2494419"/>
            <a:ext cx="432373" cy="435289"/>
          </a:xfrm>
          <a:prstGeom prst="ellipse">
            <a:avLst/>
          </a:prstGeom>
          <a:solidFill>
            <a:srgbClr val="9B4F9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463">
              <a:defRPr sz="2300">
                <a:solidFill>
                  <a:srgbClr val="FFFFFF"/>
                </a:solidFill>
              </a:defRPr>
            </a:pPr>
          </a:p>
        </p:txBody>
      </p:sp>
      <p:sp>
        <p:nvSpPr>
          <p:cNvPr id="1667" name="Title 3"/>
          <p:cNvSpPr/>
          <p:nvPr>
            <p:ph type="title"/>
          </p:nvPr>
        </p:nvSpPr>
        <p:spPr>
          <a:xfrm>
            <a:off x="419576" y="115204"/>
            <a:ext cx="10989093" cy="8260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17 Regions Worldwide in 2015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1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25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5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5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25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3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5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25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5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25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25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25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25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50"/>
                            </p:stCondLst>
                            <p:childTnLst>
                              <p:par>
                                <p:cTn id="53" presetClass="entr" nodeType="afterEffect" presetID="9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25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Class="entr" nodeType="afterEffect" presetID="9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25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750"/>
                            </p:stCondLst>
                            <p:childTnLst>
                              <p:par>
                                <p:cTn id="61" presetClass="entr" nodeType="afterEffect" presetID="9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25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Class="entr" nodeType="afterEffect" presetID="9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25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afterEffect" presetSubtype="0" presetID="6" grpId="18" ac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50" fill="hold"/>
                                        <p:tgtEl>
                                          <p:spTgt spid="164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Class="entr" nodeType="afterEffect" presetSubtype="0" presetID="1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mph" nodeType="afterEffect" presetSubtype="0" presetID="6" grpId="20" ac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9" dur="250" fill="hold"/>
                                        <p:tgtEl>
                                          <p:spTgt spid="166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"/>
                            </p:stCondLst>
                            <p:childTnLst>
                              <p:par>
                                <p:cTn id="81" presetClass="entr" nodeType="afterEffect" presetSubtype="0" presetID="1" grpId="2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afterEffect" presetSubtype="0" presetID="6" grpId="22" accel="50000" fill="hold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5" dur="250" fill="hold"/>
                                        <p:tgtEl>
                                          <p:spTgt spid="164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"/>
                            </p:stCondLst>
                            <p:childTnLst>
                              <p:par>
                                <p:cTn id="87" presetClass="entr" nodeType="afterEffect" presetSubtype="0" presetID="1" grpId="2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mph" nodeType="afterEffect" presetSubtype="0" presetID="6" grpId="24" accel="50000" fill="hold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164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"/>
                            </p:stCondLst>
                            <p:childTnLst>
                              <p:par>
                                <p:cTn id="93" presetClass="entr" nodeType="afterEffect" presetSubtype="0" presetID="1" grpId="2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afterEffect" presetSubtype="0" presetID="6" grpId="26" accel="50000" fill="hold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7" dur="250" fill="hold"/>
                                        <p:tgtEl>
                                          <p:spTgt spid="164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"/>
                            </p:stCondLst>
                            <p:childTnLst>
                              <p:par>
                                <p:cTn id="99" presetClass="entr" nodeType="afterEffect" presetSubtype="0" presetID="1" grpId="2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afterEffect" presetSubtype="0" presetID="6" grpId="28" accel="50000" fill="hold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3" dur="250" fill="hold"/>
                                        <p:tgtEl>
                                          <p:spTgt spid="16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Class="entr" nodeType="afterEffect" presetSubtype="0" presetID="1" grpId="29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mph" nodeType="afterEffect" presetSubtype="0" presetID="6" grpId="30" accel="50000" fill="hold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9" dur="250" fill="hold"/>
                                        <p:tgtEl>
                                          <p:spTgt spid="16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1" presetClass="entr" nodeType="afterEffect" presetSubtype="0" presetID="1" grpId="31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mph" nodeType="afterEffect" presetSubtype="0" presetID="6" grpId="32" accel="50000" fill="hold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5" dur="250" fill="hold"/>
                                        <p:tgtEl>
                                          <p:spTgt spid="16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"/>
                            </p:stCondLst>
                            <p:childTnLst>
                              <p:par>
                                <p:cTn id="117" presetClass="entr" nodeType="afterEffect" presetSubtype="0" presetID="1" grpId="33" fill="hold">
                                  <p:stCondLst>
                                    <p:cond delay="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mph" nodeType="afterEffect" presetSubtype="0" presetID="6" grpId="34" accel="50000" fill="hold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1" dur="250" fill="hold"/>
                                        <p:tgtEl>
                                          <p:spTgt spid="164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"/>
                            </p:stCondLst>
                            <p:childTnLst>
                              <p:par>
                                <p:cTn id="123" presetClass="entr" nodeType="afterEffect" presetSubtype="0" presetID="1" grpId="35" fill="hold">
                                  <p:stCondLst>
                                    <p:cond delay="9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mph" nodeType="afterEffect" presetSubtype="0" presetID="6" grpId="36" accel="50000" fill="hold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7" dur="250" fill="hold"/>
                                        <p:tgtEl>
                                          <p:spTgt spid="16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"/>
                            </p:stCondLst>
                            <p:childTnLst>
                              <p:par>
                                <p:cTn id="129" presetClass="entr" nodeType="afterEffect" presetSubtype="0" presetID="1" grpId="37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mph" nodeType="afterEffect" presetSubtype="0" presetID="6" grpId="38" accel="50000" fill="hold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3" dur="250" fill="hold"/>
                                        <p:tgtEl>
                                          <p:spTgt spid="16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50"/>
                            </p:stCondLst>
                            <p:childTnLst>
                              <p:par>
                                <p:cTn id="135" presetClass="entr" nodeType="afterEffect" presetSubtype="0" presetID="1" grpId="39" fill="hold">
                                  <p:stCondLst>
                                    <p:cond delay="1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mph" nodeType="afterEffect" presetSubtype="0" presetID="6" grpId="40" accel="50000" fill="hold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39" dur="250" fill="hold"/>
                                        <p:tgtEl>
                                          <p:spTgt spid="165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"/>
                            </p:stCondLst>
                            <p:childTnLst>
                              <p:par>
                                <p:cTn id="141" presetClass="entr" nodeType="afterEffect" presetSubtype="0" presetID="1" grpId="41" fill="hold">
                                  <p:stCondLst>
                                    <p:cond delay="1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mph" nodeType="afterEffect" presetSubtype="0" presetID="6" grpId="42" accel="50000" fill="hold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45" dur="250" fill="hold"/>
                                        <p:tgtEl>
                                          <p:spTgt spid="165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"/>
                            </p:stCondLst>
                            <p:childTnLst>
                              <p:par>
                                <p:cTn id="147" presetClass="entr" nodeType="afterEffect" presetSubtype="0" presetID="1" grpId="43" fill="hold">
                                  <p:stCondLst>
                                    <p:cond delay="1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mph" nodeType="afterEffect" presetSubtype="0" presetID="6" grpId="44" accel="50000" fill="hold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51" dur="250" fill="hold"/>
                                        <p:tgtEl>
                                          <p:spTgt spid="165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50"/>
                            </p:stCondLst>
                            <p:childTnLst>
                              <p:par>
                                <p:cTn id="153" presetClass="entr" nodeType="afterEffect" presetSubtype="0" presetID="1" grpId="45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emph" nodeType="afterEffect" presetSubtype="0" presetID="6" grpId="46" accel="50000" fill="hold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57" dur="250" fill="hold"/>
                                        <p:tgtEl>
                                          <p:spTgt spid="165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50"/>
                            </p:stCondLst>
                            <p:childTnLst>
                              <p:par>
                                <p:cTn id="159" presetClass="entr" nodeType="afterEffect" presetSubtype="0" presetID="1" grpId="47" fill="hold">
                                  <p:stCondLst>
                                    <p:cond delay="1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emph" nodeType="afterEffect" presetSubtype="0" presetID="6" grpId="48" accel="50000" fill="hold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63" dur="250" fill="hold"/>
                                        <p:tgtEl>
                                          <p:spTgt spid="165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850"/>
                            </p:stCondLst>
                            <p:childTnLst>
                              <p:par>
                                <p:cTn id="165" presetClass="entr" nodeType="afterEffect" presetSubtype="0" presetID="1" grpId="49" fill="hold">
                                  <p:stCondLst>
                                    <p:cond delay="1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emph" nodeType="afterEffect" presetSubtype="0" presetID="6" grpId="50" accel="50000" fill="hold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69" dur="250" fill="hold"/>
                                        <p:tgtEl>
                                          <p:spTgt spid="165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950"/>
                            </p:stCondLst>
                            <p:childTnLst>
                              <p:par>
                                <p:cTn id="171" presetClass="entr" nodeType="afterEffect" presetSubtype="0" presetID="1" grpId="51" fill="hold">
                                  <p:stCondLst>
                                    <p:cond delay="19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mph" nodeType="afterEffect" presetSubtype="0" presetID="6" grpId="52" accel="50000" fill="hold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75" dur="250" fill="hold"/>
                                        <p:tgtEl>
                                          <p:spTgt spid="165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7" presetClass="entr" nodeType="afterEffect" presetSubtype="0" presetID="1" grpId="53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Class="emph" nodeType="afterEffect" presetSubtype="0" presetID="6" grpId="54" accel="50000" fill="hold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1" dur="250" fill="hold"/>
                                        <p:tgtEl>
                                          <p:spTgt spid="165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250"/>
                            </p:stCondLst>
                            <p:childTnLst>
                              <p:par>
                                <p:cTn id="183" presetClass="entr" nodeType="afterEffect" presetSubtype="0" presetID="1" grpId="55" fill="hold">
                                  <p:stCondLst>
                                    <p:cond delay="2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emph" nodeType="afterEffect" presetSubtype="0" presetID="6" grpId="56" accel="50000" fill="hold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87" dur="250" fill="hold"/>
                                        <p:tgtEl>
                                          <p:spTgt spid="165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50"/>
                            </p:stCondLst>
                            <p:childTnLst>
                              <p:par>
                                <p:cTn id="189" presetClass="entr" nodeType="afterEffect" presetSubtype="0" presetID="1" grpId="57" fill="hold">
                                  <p:stCondLst>
                                    <p:cond delay="2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Class="emph" nodeType="afterEffect" presetSubtype="0" presetID="6" grpId="58" accel="50000" fill="hold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93" dur="250" fill="hold"/>
                                        <p:tgtEl>
                                          <p:spTgt spid="165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450"/>
                            </p:stCondLst>
                            <p:childTnLst>
                              <p:par>
                                <p:cTn id="195" presetClass="entr" nodeType="afterEffect" presetSubtype="0" presetID="1" grpId="59" fill="hold">
                                  <p:stCondLst>
                                    <p:cond delay="2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Class="emph" nodeType="afterEffect" presetSubtype="0" presetID="6" grpId="60" accel="50000" fill="hold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99" dur="250" fill="hold"/>
                                        <p:tgtEl>
                                          <p:spTgt spid="166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50"/>
                            </p:stCondLst>
                            <p:childTnLst>
                              <p:par>
                                <p:cTn id="201" presetClass="entr" nodeType="afterEffect" presetSubtype="0" presetID="1" grpId="61" fill="hold">
                                  <p:stCondLst>
                                    <p:cond delay="1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850"/>
                            </p:stCondLst>
                            <p:childTnLst>
                              <p:par>
                                <p:cTn id="204" presetClass="entr" nodeType="afterEffect" presetSubtype="0" presetID="1" grpId="62" fill="hold">
                                  <p:stCondLst>
                                    <p:cond delay="1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150"/>
                            </p:stCondLst>
                            <p:childTnLst>
                              <p:par>
                                <p:cTn id="207" presetClass="entr" nodeType="afterEffect" presetID="9" grpId="63" fill="hold">
                                  <p:stCondLst>
                                    <p:cond delay="1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9" dur="25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6700"/>
                            </p:stCondLst>
                            <p:childTnLst>
                              <p:par>
                                <p:cTn id="211" presetClass="entr" nodeType="afterEffect" presetSubtype="0" presetID="1" grpId="64" fill="hold">
                                  <p:stCondLst>
                                    <p:cond delay="1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8000"/>
                            </p:stCondLst>
                            <p:childTnLst>
                              <p:par>
                                <p:cTn id="214" presetClass="entr" nodeType="afterEffect" presetID="9" grpId="6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6" dur="25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9" grpId="37"/>
      <p:bldP build="whole" bldLvl="1" animBg="1" rev="0" advAuto="0" spid="1628" grpId="5"/>
      <p:bldP build="whole" bldLvl="1" animBg="1" rev="0" advAuto="0" spid="1652" grpId="43"/>
      <p:bldP build="whole" bldLvl="1" animBg="1" rev="0" advAuto="0" spid="1652" grpId="44"/>
      <p:bldP build="whole" bldLvl="1" animBg="1" rev="0" advAuto="0" spid="1649" grpId="38"/>
      <p:bldP build="whole" bldLvl="1" animBg="1" rev="0" advAuto="0" spid="1634" grpId="11"/>
      <p:bldP build="whole" bldLvl="1" animBg="1" rev="0" advAuto="0" spid="1662" grpId="63"/>
      <p:bldP build="whole" bldLvl="1" animBg="1" rev="0" advAuto="0" spid="1631" grpId="8"/>
      <p:bldP build="whole" bldLvl="1" animBg="1" rev="0" advAuto="0" spid="1658" grpId="55"/>
      <p:bldP build="whole" bldLvl="1" animBg="1" rev="0" advAuto="0" spid="1658" grpId="56"/>
      <p:bldP build="whole" bldLvl="1" animBg="1" rev="0" advAuto="0" spid="1630" grpId="7"/>
      <p:bldP build="whole" bldLvl="1" animBg="1" rev="0" advAuto="0" spid="1642" grpId="25"/>
      <p:bldP build="whole" bldLvl="1" animBg="1" rev="0" advAuto="0" spid="1642" grpId="26"/>
      <p:bldP build="whole" bldLvl="1" animBg="1" rev="0" advAuto="0" spid="1665" grpId="61"/>
      <p:bldP build="whole" bldLvl="1" animBg="1" rev="0" advAuto="0" spid="1625" grpId="2"/>
      <p:bldP build="whole" bldLvl="1" animBg="1" rev="0" advAuto="0" spid="1640" grpId="21"/>
      <p:bldP build="whole" bldLvl="1" animBg="1" rev="0" advAuto="0" spid="1640" grpId="22"/>
      <p:bldP build="whole" bldLvl="1" animBg="1" rev="0" advAuto="0" spid="1646" grpId="31"/>
      <p:bldP build="whole" bldLvl="1" animBg="1" rev="0" advAuto="0" spid="1646" grpId="32"/>
      <p:bldP build="whole" bldLvl="1" animBg="1" rev="0" advAuto="0" spid="1664" grpId="64"/>
      <p:bldP build="whole" bldLvl="1" animBg="1" rev="0" advAuto="0" spid="1626" grpId="3"/>
      <p:bldP build="whole" bldLvl="1" animBg="1" rev="0" advAuto="0" spid="1659" grpId="57"/>
      <p:bldP build="whole" bldLvl="1" animBg="1" rev="0" advAuto="0" spid="1659" grpId="58"/>
      <p:bldP build="whole" bldLvl="1" animBg="1" rev="0" advAuto="0" spid="1629" grpId="6"/>
      <p:bldP build="whole" bldLvl="1" animBg="1" rev="0" advAuto="0" spid="1656" grpId="51"/>
      <p:bldP build="whole" bldLvl="1" animBg="1" rev="0" advAuto="0" spid="1624" grpId="1"/>
      <p:bldP build="whole" bldLvl="1" animBg="1" rev="0" advAuto="0" spid="1656" grpId="52"/>
      <p:bldP build="whole" bldLvl="1" animBg="1" rev="0" advAuto="0" spid="1653" grpId="45"/>
      <p:bldP build="whole" bldLvl="1" animBg="1" rev="0" advAuto="0" spid="1653" grpId="46"/>
      <p:bldP build="whole" bldLvl="1" animBg="1" rev="0" advAuto="0" spid="1651" grpId="41"/>
      <p:bldP build="whole" bldLvl="1" animBg="1" rev="0" advAuto="0" spid="1651" grpId="42"/>
      <p:bldP build="whole" bldLvl="1" animBg="1" rev="0" advAuto="0" spid="1637" grpId="14"/>
      <p:bldP build="whole" bldLvl="1" animBg="1" rev="0" advAuto="0" spid="1650" grpId="39"/>
      <p:bldP build="whole" bldLvl="1" animBg="1" rev="0" advAuto="0" spid="1650" grpId="40"/>
      <p:bldP build="whole" bldLvl="1" animBg="1" rev="0" advAuto="0" spid="1643" grpId="17"/>
      <p:bldP build="whole" bldLvl="1" animBg="1" rev="0" advAuto="0" spid="1636" grpId="13"/>
      <p:bldP build="whole" bldLvl="1" animBg="1" rev="0" advAuto="0" spid="1643" grpId="18"/>
      <p:bldP build="whole" bldLvl="1" animBg="1" rev="0" advAuto="0" spid="1647" grpId="33"/>
      <p:bldP build="whole" bldLvl="1" animBg="1" rev="0" advAuto="0" spid="1647" grpId="34"/>
      <p:bldP build="whole" bldLvl="1" animBg="1" rev="0" advAuto="0" spid="1641" grpId="23"/>
      <p:bldP build="whole" bldLvl="1" animBg="1" rev="0" advAuto="0" spid="1641" grpId="24"/>
      <p:bldP build="whole" bldLvl="1" animBg="1" rev="0" advAuto="0" spid="1654" grpId="47"/>
      <p:bldP build="whole" bldLvl="1" animBg="1" rev="0" advAuto="0" spid="1654" grpId="48"/>
      <p:bldP build="whole" bldLvl="1" animBg="1" rev="0" advAuto="0" spid="1645" grpId="29"/>
      <p:bldP build="whole" bldLvl="1" animBg="1" rev="0" advAuto="0" spid="1660" grpId="19"/>
      <p:bldP build="whole" bldLvl="1" animBg="1" rev="0" advAuto="0" spid="1660" grpId="20"/>
      <p:bldP build="whole" bldLvl="1" animBg="1" rev="0" advAuto="0" spid="1645" grpId="30"/>
      <p:bldP build="whole" bldLvl="1" animBg="1" rev="0" advAuto="0" spid="1639" grpId="16"/>
      <p:bldP build="whole" bldLvl="1" animBg="1" rev="0" advAuto="0" spid="1638" grpId="15"/>
      <p:bldP build="whole" bldLvl="1" animBg="1" rev="0" advAuto="0" spid="1657" grpId="53"/>
      <p:bldP build="whole" bldLvl="1" animBg="1" rev="0" advAuto="0" spid="1657" grpId="54"/>
      <p:bldP build="whole" bldLvl="1" animBg="1" rev="0" advAuto="0" spid="1666" grpId="65"/>
      <p:bldP build="whole" bldLvl="1" animBg="1" rev="0" advAuto="0" spid="1627" grpId="4"/>
      <p:bldP build="whole" bldLvl="1" animBg="1" rev="0" advAuto="0" spid="1655" grpId="49"/>
      <p:bldP build="whole" bldLvl="1" animBg="1" rev="0" advAuto="0" spid="1632" grpId="9"/>
      <p:bldP build="whole" bldLvl="1" animBg="1" rev="0" advAuto="0" spid="1655" grpId="50"/>
      <p:bldP build="whole" bldLvl="1" animBg="1" rev="0" advAuto="0" spid="1635" grpId="12"/>
      <p:bldP build="whole" bldLvl="1" animBg="1" rev="0" advAuto="0" spid="1648" grpId="35"/>
      <p:bldP build="whole" bldLvl="1" animBg="1" rev="0" advAuto="0" spid="1648" grpId="36"/>
      <p:bldP build="whole" bldLvl="1" animBg="1" rev="0" advAuto="0" spid="1644" grpId="27"/>
      <p:bldP build="whole" bldLvl="1" animBg="1" rev="0" advAuto="0" spid="1644" grpId="28"/>
      <p:bldP build="whole" bldLvl="1" animBg="1" rev="0" advAuto="0" spid="1661" grpId="59"/>
      <p:bldP build="whole" bldLvl="1" animBg="1" rev="0" advAuto="0" spid="1661" grpId="60"/>
      <p:bldP build="whole" bldLvl="1" animBg="1" rev="0" advAuto="0" spid="1633" grpId="10"/>
      <p:bldP build="whole" bldLvl="1" animBg="1" rev="0" advAuto="0" spid="1663" grpId="6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Title 1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>
              <a:defRPr sz="8800"/>
            </a:pPr>
            <a:r>
              <a:t>99.9% = </a:t>
            </a:r>
            <a:br/>
            <a:r>
              <a:t>43 minutes/month</a:t>
            </a:r>
          </a:p>
        </p:txBody>
      </p:sp>
      <p:sp>
        <p:nvSpPr>
          <p:cNvPr id="1670" name="Text Placeholder 2"/>
          <p:cNvSpPr/>
          <p:nvPr>
            <p:ph type="body" sz="quarter" idx="1"/>
          </p:nvPr>
        </p:nvSpPr>
        <p:spPr>
          <a:xfrm>
            <a:off x="831850" y="4690533"/>
            <a:ext cx="10515600" cy="139911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 Couple Of Things to Know About Azure</a:t>
            </a:r>
          </a:p>
        </p:txBody>
      </p:sp>
      <p:sp>
        <p:nvSpPr>
          <p:cNvPr id="1673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Azure is BIG. </a:t>
            </a:r>
          </a:p>
          <a:p>
            <a:pPr/>
            <a:r>
              <a:t>Azure changes almost daily. </a:t>
            </a:r>
          </a:p>
          <a:p>
            <a:pPr/>
            <a:r>
              <a:t>The terminology changes a lot too!</a:t>
            </a:r>
          </a:p>
          <a:p>
            <a:pPr/>
            <a:r>
              <a:t>There are 2 Azure portals, each with different capabilities.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1" cy="6889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What’s in Azure as of today</a:t>
            </a:r>
          </a:p>
        </p:txBody>
      </p:sp>
      <p:sp>
        <p:nvSpPr>
          <p:cNvPr id="1678" name="Content Placeholder 3"/>
          <p:cNvSpPr/>
          <p:nvPr>
            <p:ph type="body" sz="quarter" idx="1"/>
          </p:nvPr>
        </p:nvSpPr>
        <p:spPr>
          <a:xfrm>
            <a:off x="609600" y="1599019"/>
            <a:ext cx="3092606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Active Directory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API Management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Application Insights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Automation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Backup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i="1" sz="2000">
                <a:latin typeface="+mj-lt"/>
                <a:ea typeface="+mj-ea"/>
                <a:cs typeface="+mj-cs"/>
                <a:sym typeface="Calibri"/>
              </a:defRPr>
            </a:pPr>
            <a:r>
              <a:t>Batch</a:t>
            </a:r>
            <a:endParaRPr sz="22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BizTalk Services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Blobs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CDN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Cloud Services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i="1" sz="2000">
                <a:latin typeface="+mj-lt"/>
                <a:ea typeface="+mj-ea"/>
                <a:cs typeface="+mj-cs"/>
                <a:sym typeface="Calibri"/>
              </a:defRPr>
            </a:pPr>
            <a:r>
              <a:t>Data Factory</a:t>
            </a:r>
            <a:endParaRPr sz="22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DocumentDB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Event Hubs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Express Route</a:t>
            </a:r>
            <a:endParaRPr sz="25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i="1" sz="2000">
                <a:latin typeface="+mj-lt"/>
                <a:ea typeface="+mj-ea"/>
                <a:cs typeface="+mj-cs"/>
                <a:sym typeface="Calibri"/>
              </a:defRPr>
            </a:pPr>
            <a:r>
              <a:t>Files</a:t>
            </a:r>
            <a:endParaRPr sz="22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FontTx/>
              <a:buAutoNum type="arabicPeriod" startAt="1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HDInsight</a:t>
            </a:r>
          </a:p>
        </p:txBody>
      </p:sp>
      <p:sp>
        <p:nvSpPr>
          <p:cNvPr id="1679" name="Content Placeholder 7"/>
          <p:cNvSpPr/>
          <p:nvPr/>
        </p:nvSpPr>
        <p:spPr>
          <a:xfrm>
            <a:off x="3984702" y="1599697"/>
            <a:ext cx="4148255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Hybrid Connections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Import/Export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i="1" sz="2000"/>
            </a:pPr>
            <a:r>
              <a:t>Key Vault</a:t>
            </a:r>
            <a:endParaRPr sz="2200"/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Machine Learning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Management Portal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Marketplace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Media Services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i="1" sz="2000"/>
            </a:pPr>
            <a:r>
              <a:t>Mobile Engagement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Mobile Services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MultiFactor Authentication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Notification Hubs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Operational Insights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i="1" sz="2000"/>
            </a:pPr>
            <a:r>
              <a:t>Power BI</a:t>
            </a:r>
            <a:r>
              <a:rPr i="0"/>
              <a:t> (analytics for Excel)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Redis Cache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RemoteApp</a:t>
            </a:r>
            <a:endParaRPr sz="25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lnSpc>
                <a:spcPct val="90000"/>
              </a:lnSpc>
              <a:buSzPct val="100000"/>
              <a:buAutoNum type="arabicPeriod" startAt="17"/>
              <a:defRPr sz="2000"/>
            </a:pPr>
            <a:r>
              <a:t>Scheduler</a:t>
            </a:r>
          </a:p>
        </p:txBody>
      </p:sp>
      <p:sp>
        <p:nvSpPr>
          <p:cNvPr id="1680" name="Rectangle 6"/>
          <p:cNvSpPr/>
          <p:nvPr/>
        </p:nvSpPr>
        <p:spPr>
          <a:xfrm>
            <a:off x="3706979" y="6581000"/>
            <a:ext cx="323928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Note: items in </a:t>
            </a:r>
            <a:r>
              <a:rPr i="1"/>
              <a:t>italics</a:t>
            </a:r>
            <a:r>
              <a:t> are currently in preview</a:t>
            </a:r>
          </a:p>
        </p:txBody>
      </p:sp>
      <p:sp>
        <p:nvSpPr>
          <p:cNvPr id="1681" name="Content Placeholder 7"/>
          <p:cNvSpPr/>
          <p:nvPr/>
        </p:nvSpPr>
        <p:spPr>
          <a:xfrm>
            <a:off x="8237035" y="1599019"/>
            <a:ext cx="3449445" cy="473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14350" indent="-514350">
              <a:buSzPct val="100000"/>
              <a:buAutoNum type="arabicPeriod" startAt="33"/>
              <a:defRPr sz="2000"/>
            </a:pPr>
            <a:r>
              <a:t>Search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Service Bus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Site Recovery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SQL Database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Storage Queues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StorSimple</a:t>
            </a:r>
          </a:p>
          <a:p>
            <a:pPr marL="514350" indent="-514350">
              <a:buSzPct val="100000"/>
              <a:buAutoNum type="arabicPeriod" startAt="33"/>
              <a:defRPr i="1" sz="2000"/>
            </a:pPr>
            <a:r>
              <a:t>Stream Analytics</a:t>
            </a: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Tables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Traffic Manager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Virtual Machines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Virtual Network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Visual Studio Online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VM Depot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SzPct val="100000"/>
              <a:buAutoNum type="arabicPeriod" startAt="33"/>
              <a:defRPr sz="2000"/>
            </a:pPr>
            <a:r>
              <a:t>Websites</a:t>
            </a:r>
            <a:endParaRPr sz="2800">
              <a:latin typeface="Segoe UI"/>
              <a:ea typeface="Segoe UI"/>
              <a:cs typeface="Segoe UI"/>
              <a:sym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Some other things to take note of</a:t>
            </a:r>
          </a:p>
        </p:txBody>
      </p:sp>
      <p:sp>
        <p:nvSpPr>
          <p:cNvPr id="1684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App Services (adds logic (use connectors) &amp; api (create connectors) apps to web and mobile apps)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Windows Azure Pack (software: run an Azure cloud on-prem)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Cloud Platform System (hardware: on-prem cloud from Dell)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Active Directory Application Proxy (secure on-prem web apps &amp; services with Azure AD)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Machine Learning Marketplace (brings data owners and data analyzers together)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Storm for HDInsight (analysis for Hadoop)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HBase for HDInsight (extends Hadoop)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Analytics Platform System Appliance (gateway between on-prem data and cloud analytics)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Live Streaming for Media Services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Visual Studio Emulator for Android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Visual Studio Tools for Apache Cordova</a:t>
            </a:r>
          </a:p>
          <a:p>
            <a:pPr marL="224027" indent="-224027" defTabSz="896111">
              <a:lnSpc>
                <a:spcPct val="80000"/>
              </a:lnSpc>
              <a:spcBef>
                <a:spcPts val="900"/>
              </a:spcBef>
              <a:defRPr sz="1666"/>
            </a:pPr>
            <a:r>
              <a:t>Lots of IOT services coming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 few things that are coming</a:t>
            </a:r>
          </a:p>
        </p:txBody>
      </p:sp>
      <p:sp>
        <p:nvSpPr>
          <p:cNvPr id="1687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Storage iOS Library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Availability on Demand (builds on Site Recovery and Backup)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Role-Based Access Control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Network Virtual Appliances (hardware)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Microsoft Identity Manager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Visual Studio Online Release Management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Microsoft just bought Revolution Analytics, the makers of 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Embracing Everything</a:t>
            </a:r>
          </a:p>
        </p:txBody>
      </p:sp>
      <p:sp>
        <p:nvSpPr>
          <p:cNvPr id="126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In the past, Microsoft can be seen as “Windows only”</a:t>
            </a:r>
          </a:p>
          <a:p>
            <a:pPr/>
            <a:r>
              <a:t>Today, Microsoft embraces all developers and all platforms</a:t>
            </a:r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054" y="3309256"/>
            <a:ext cx="1878341" cy="2213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8521" y="3395974"/>
            <a:ext cx="2126712" cy="2126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8358" y="3402503"/>
            <a:ext cx="2120185" cy="2120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87970" y="3323402"/>
            <a:ext cx="2274484" cy="2271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Content Placeholder 2"/>
          <p:cNvSpPr/>
          <p:nvPr>
            <p:ph type="body" sz="half" idx="1"/>
          </p:nvPr>
        </p:nvSpPr>
        <p:spPr>
          <a:xfrm>
            <a:off x="742004" y="1349167"/>
            <a:ext cx="3657601" cy="5486532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5600"/>
              </a:lnSpc>
              <a:spcBef>
                <a:spcPts val="100"/>
              </a:spcBef>
              <a:buSzTx/>
              <a:buNone/>
              <a:defRPr sz="174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COMPUTE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Virtual Machines </a:t>
            </a:r>
            <a:r>
              <a:rPr b="0"/>
              <a:t>(not just Windows)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Cloud Services</a:t>
            </a:r>
            <a:r>
              <a:rPr b="0"/>
              <a:t> (web roles and worker roles)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Scheduler</a:t>
            </a:r>
            <a:r>
              <a:rPr b="0"/>
              <a:t> (scheduled jobs call svcs anywhere)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RemoteApp </a:t>
            </a:r>
            <a:r>
              <a:rPr b="0"/>
              <a:t>(remote desktop for a single app)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Batch</a:t>
            </a:r>
            <a:r>
              <a:rPr b="0"/>
              <a:t> (schedule &amp; scale .exes)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sz="1455"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0" indent="0" defTabSz="886968">
              <a:lnSpc>
                <a:spcPct val="85600"/>
              </a:lnSpc>
              <a:spcBef>
                <a:spcPts val="100"/>
              </a:spcBef>
              <a:buSzTx/>
              <a:buNone/>
              <a:defRPr sz="174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STORAGE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Blobs</a:t>
            </a:r>
            <a:endParaRPr sz="2328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Tables</a:t>
            </a:r>
            <a:r>
              <a:rPr b="0"/>
              <a:t> (NoSQL key/attribute)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Import/Export</a:t>
            </a:r>
            <a:r>
              <a:rPr b="0"/>
              <a:t> (ship encrypted hard drives)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Files</a:t>
            </a:r>
            <a:r>
              <a:rPr b="0"/>
              <a:t> (</a:t>
            </a:r>
            <a:r>
              <a:rPr b="0" u="sng">
                <a:solidFill>
                  <a:srgbClr val="0563C1"/>
                </a:solidFill>
              </a:rPr>
              <a:t>\\server\share\</a:t>
            </a:r>
            <a:r>
              <a:rPr b="0"/>
              <a:t> drive in the sky)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SQL Database</a:t>
            </a:r>
            <a:r>
              <a:rPr b="0"/>
              <a:t> (2014)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StorSimple</a:t>
            </a:r>
            <a:r>
              <a:rPr b="0"/>
              <a:t> (SAN appliance hybrid storage)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DocumentDB</a:t>
            </a:r>
            <a:r>
              <a:rPr b="0"/>
              <a:t> (NoSQL JSON)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Redis Cache</a:t>
            </a:r>
            <a:r>
              <a:rPr b="0"/>
              <a:t> (atomic key-value. scale / latency)</a:t>
            </a:r>
            <a:endParaRPr sz="1455"/>
          </a:p>
          <a:p>
            <a:pPr marL="0" indent="0" defTabSz="886968">
              <a:lnSpc>
                <a:spcPct val="80000"/>
              </a:lnSpc>
              <a:spcBef>
                <a:spcPts val="0"/>
              </a:spcBef>
              <a:buSzTx/>
              <a:buNone/>
              <a:defRPr sz="1455">
                <a:latin typeface="+mj-lt"/>
                <a:ea typeface="+mj-ea"/>
                <a:cs typeface="+mj-cs"/>
                <a:sym typeface="Calibri"/>
              </a:defRPr>
            </a:pPr>
            <a:r>
              <a:t> </a:t>
            </a:r>
          </a:p>
          <a:p>
            <a:pPr marL="0" indent="0" defTabSz="886968">
              <a:lnSpc>
                <a:spcPct val="85600"/>
              </a:lnSpc>
              <a:spcBef>
                <a:spcPts val="100"/>
              </a:spcBef>
              <a:buSzTx/>
              <a:buNone/>
              <a:defRPr sz="174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NETWORKING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Virtual Network</a:t>
            </a:r>
            <a:endParaRPr sz="2328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Express Route</a:t>
            </a:r>
            <a:r>
              <a:rPr b="0"/>
              <a:t> (dedicated lines to Azure)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b="1" sz="1261">
                <a:latin typeface="+mj-lt"/>
                <a:ea typeface="+mj-ea"/>
                <a:cs typeface="+mj-cs"/>
                <a:sym typeface="Calibri"/>
              </a:defRPr>
            </a:pPr>
            <a:r>
              <a:t>Traffic Manager</a:t>
            </a:r>
            <a:r>
              <a:rPr b="0"/>
              <a:t> (load balance traffic.)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sz="1455"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0" indent="0" defTabSz="886968">
              <a:lnSpc>
                <a:spcPct val="80000"/>
              </a:lnSpc>
              <a:spcBef>
                <a:spcPts val="100"/>
              </a:spcBef>
              <a:buSzTx/>
              <a:buNone/>
              <a:defRPr sz="1843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WEB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sz="1261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Websites (not just ASP.NET)</a:t>
            </a:r>
            <a:endParaRPr sz="1455"/>
          </a:p>
          <a:p>
            <a:pPr marL="0" indent="0" defTabSz="886968">
              <a:lnSpc>
                <a:spcPct val="80000"/>
              </a:lnSpc>
              <a:spcBef>
                <a:spcPts val="0"/>
              </a:spcBef>
              <a:buSzTx/>
              <a:buNone/>
              <a:defRPr sz="2813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marL="0" indent="0" defTabSz="886968">
              <a:lnSpc>
                <a:spcPct val="80000"/>
              </a:lnSpc>
              <a:spcBef>
                <a:spcPts val="100"/>
              </a:spcBef>
              <a:buSzTx/>
              <a:buNone/>
              <a:defRPr sz="174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MOBILE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sz="1261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Mobile Services (easy services, db, sync)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sz="1261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API Management (API catalog)</a:t>
            </a:r>
            <a:endParaRPr sz="1455"/>
          </a:p>
          <a:p>
            <a:pPr marL="0" indent="-221742" defTabSz="886968">
              <a:lnSpc>
                <a:spcPct val="80000"/>
              </a:lnSpc>
              <a:spcBef>
                <a:spcPts val="0"/>
              </a:spcBef>
              <a:defRPr sz="1261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Notification Hubs (push notifications to devices)</a:t>
            </a:r>
          </a:p>
        </p:txBody>
      </p:sp>
      <p:sp>
        <p:nvSpPr>
          <p:cNvPr id="1690" name="Content Placeholder 2"/>
          <p:cNvSpPr/>
          <p:nvPr/>
        </p:nvSpPr>
        <p:spPr>
          <a:xfrm>
            <a:off x="8235746" y="1349168"/>
            <a:ext cx="3657601" cy="4220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ct val="107000"/>
              </a:lnSpc>
              <a:spcBef>
                <a:spcPts val="200"/>
              </a:spcBef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IDENTITY &amp; ACCESS</a:t>
            </a:r>
            <a:endParaRPr sz="2000"/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Active Directory</a:t>
            </a:r>
            <a:r>
              <a:rPr b="0"/>
              <a:t> (cloud identity and access)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MultiFactor Authentication</a:t>
            </a:r>
            <a:r>
              <a:rPr b="0"/>
              <a:t> (annoying texts)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defTabSz="457200">
              <a:defRPr sz="1300"/>
            </a:pPr>
          </a:p>
          <a:p>
            <a:pPr defTabSz="457200">
              <a:lnSpc>
                <a:spcPct val="107000"/>
              </a:lnSpc>
              <a:spcBef>
                <a:spcPts val="200"/>
              </a:spcBef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COMMERCE</a:t>
            </a:r>
            <a:endParaRPr sz="2000"/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Marketplace</a:t>
            </a:r>
            <a:r>
              <a:rPr b="0"/>
              <a:t> (fka Dallas)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VM Depot</a:t>
            </a:r>
          </a:p>
          <a:p>
            <a:pPr defTabSz="457200">
              <a:defRPr sz="1300"/>
            </a:pPr>
          </a:p>
          <a:p>
            <a:pPr defTabSz="457200">
              <a:lnSpc>
                <a:spcPct val="107000"/>
              </a:lnSpc>
              <a:spcBef>
                <a:spcPts val="200"/>
              </a:spcBef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DEVELOPMENT</a:t>
            </a:r>
            <a:endParaRPr sz="2000"/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Visual Studio Online</a:t>
            </a:r>
            <a:r>
              <a:rPr b="0"/>
              <a:t> (TFS online)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Application Insights</a:t>
            </a:r>
            <a:r>
              <a:rPr b="0"/>
              <a:t> (instrument web apps and services)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defTabSz="457200">
              <a:defRPr sz="1300"/>
            </a:pPr>
            <a:r>
              <a:t> 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defTabSz="457200">
              <a:lnSpc>
                <a:spcPct val="107000"/>
              </a:lnSpc>
              <a:spcBef>
                <a:spcPts val="200"/>
              </a:spcBef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MANAGEMENT</a:t>
            </a:r>
            <a:endParaRPr sz="2000"/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Automation</a:t>
            </a:r>
            <a:r>
              <a:rPr b="0"/>
              <a:t> (PowerShell)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Operational Insights</a:t>
            </a:r>
            <a:r>
              <a:rPr b="0"/>
              <a:t> (on-prem machine / network instrumentation dashboard)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Management Portal </a:t>
            </a:r>
          </a:p>
          <a:p>
            <a:pPr indent="-342900" defTabSz="457200">
              <a:buClr>
                <a:srgbClr val="F5F5F5"/>
              </a:buClr>
              <a:buSzPct val="80000"/>
              <a:buChar char=""/>
              <a:defRPr b="1" sz="1300"/>
            </a:pPr>
            <a:r>
              <a:t>Key Vault</a:t>
            </a:r>
            <a:r>
              <a:rPr b="0"/>
              <a:t> (hardware security)</a:t>
            </a:r>
          </a:p>
        </p:txBody>
      </p:sp>
      <p:sp>
        <p:nvSpPr>
          <p:cNvPr id="1691" name="Content Placeholder 2"/>
          <p:cNvSpPr/>
          <p:nvPr/>
        </p:nvSpPr>
        <p:spPr>
          <a:xfrm>
            <a:off x="4495412" y="1349168"/>
            <a:ext cx="3711576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452627">
              <a:lnSpc>
                <a:spcPct val="80000"/>
              </a:lnSpc>
              <a:spcBef>
                <a:spcPts val="100"/>
              </a:spcBef>
              <a:defRPr sz="178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DATA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Search (index a website or db)</a:t>
            </a:r>
            <a:endParaRPr sz="891"/>
          </a:p>
          <a:p>
            <a:pPr defTabSz="452627">
              <a:lnSpc>
                <a:spcPct val="80000"/>
              </a:lnSpc>
              <a:defRPr sz="1287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 </a:t>
            </a:r>
            <a:endParaRPr sz="891"/>
          </a:p>
          <a:p>
            <a:pPr defTabSz="452627">
              <a:lnSpc>
                <a:spcPct val="80000"/>
              </a:lnSpc>
              <a:spcBef>
                <a:spcPts val="100"/>
              </a:spcBef>
              <a:defRPr sz="178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ANALYTICS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HDInsight (Hadoop – big data)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Machine Learning (mine data to make predictions)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Stream Analytics (analyze without storing)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Data Factory (data warehse - multiple sources)</a:t>
            </a:r>
            <a:endParaRPr sz="891"/>
          </a:p>
          <a:p>
            <a:pPr indent="-339470" defTabSz="452627">
              <a:lnSpc>
                <a:spcPct val="80000"/>
              </a:lnSpc>
              <a:spcBef>
                <a:spcPts val="900"/>
              </a:spcBef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Event Hubs (high throughpt data collection IOT)</a:t>
            </a:r>
            <a:endParaRPr sz="891"/>
          </a:p>
          <a:p>
            <a:pPr defTabSz="452627">
              <a:lnSpc>
                <a:spcPct val="80000"/>
              </a:lnSpc>
              <a:spcBef>
                <a:spcPts val="900"/>
              </a:spcBef>
              <a:defRPr sz="2673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defTabSz="452627">
              <a:lnSpc>
                <a:spcPct val="80000"/>
              </a:lnSpc>
              <a:spcBef>
                <a:spcPts val="100"/>
              </a:spcBef>
              <a:defRPr sz="178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BACKUP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Backup (scheduled powershell xfers)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Site Recovery (VM cloud backup)</a:t>
            </a:r>
            <a:endParaRPr sz="891"/>
          </a:p>
          <a:p>
            <a:pPr defTabSz="452627">
              <a:lnSpc>
                <a:spcPct val="80000"/>
              </a:lnSpc>
              <a:defRPr sz="1287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 </a:t>
            </a:r>
            <a:endParaRPr sz="891"/>
          </a:p>
          <a:p>
            <a:pPr defTabSz="452627">
              <a:lnSpc>
                <a:spcPct val="80000"/>
              </a:lnSpc>
              <a:spcBef>
                <a:spcPts val="100"/>
              </a:spcBef>
              <a:defRPr sz="178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MEDIA &amp; CDN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Media Services (encode and stream)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CDN</a:t>
            </a:r>
            <a:endParaRPr sz="891"/>
          </a:p>
          <a:p>
            <a:pPr defTabSz="452627">
              <a:lnSpc>
                <a:spcPct val="80000"/>
              </a:lnSpc>
              <a:defRPr sz="2871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defTabSz="452627">
              <a:lnSpc>
                <a:spcPct val="80000"/>
              </a:lnSpc>
              <a:spcBef>
                <a:spcPts val="100"/>
              </a:spcBef>
              <a:defRPr sz="178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HYBRID INTEGRATION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Storage Queues (older, based on blob storage)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Service Bus (queues on-prem &lt;-&gt; cloud)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BizTalk Services (enterprise app integration)</a:t>
            </a:r>
            <a:endParaRPr sz="891"/>
          </a:p>
          <a:p>
            <a:pPr indent="-339470" defTabSz="452627">
              <a:lnSpc>
                <a:spcPct val="80000"/>
              </a:lnSpc>
              <a:buClr>
                <a:srgbClr val="F5F5F5"/>
              </a:buClr>
              <a:buSzPct val="80000"/>
              <a:buChar char=""/>
              <a:defRPr sz="118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Hybrid Connections (websites &amp; services w/o VPN)</a:t>
            </a:r>
            <a:endParaRPr sz="891"/>
          </a:p>
          <a:p>
            <a:pPr marL="339470" indent="-339470" defTabSz="452627">
              <a:lnSpc>
                <a:spcPct val="80000"/>
              </a:lnSpc>
              <a:spcBef>
                <a:spcPts val="900"/>
              </a:spcBef>
              <a:buClr>
                <a:srgbClr val="F5F5F5"/>
              </a:buClr>
              <a:buSzPct val="80000"/>
              <a:buChar char=""/>
              <a:defRPr sz="1386"/>
            </a:pPr>
          </a:p>
        </p:txBody>
      </p:sp>
      <p:sp>
        <p:nvSpPr>
          <p:cNvPr id="1692" name="Title 1"/>
          <p:cNvSpPr/>
          <p:nvPr>
            <p:ph type="title"/>
          </p:nvPr>
        </p:nvSpPr>
        <p:spPr>
          <a:xfrm>
            <a:off x="262933" y="139422"/>
            <a:ext cx="9404723" cy="1001614"/>
          </a:xfrm>
          <a:prstGeom prst="rect">
            <a:avLst/>
          </a:prstGeom>
        </p:spPr>
        <p:txBody>
          <a:bodyPr/>
          <a:lstStyle/>
          <a:p>
            <a:pPr/>
            <a:r>
              <a:t>Notes for Azure offerings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Title 2"/>
          <p:cNvSpPr/>
          <p:nvPr>
            <p:ph type="title"/>
          </p:nvPr>
        </p:nvSpPr>
        <p:spPr>
          <a:xfrm>
            <a:off x="838198" y="0"/>
            <a:ext cx="10907753" cy="1143001"/>
          </a:xfrm>
          <a:prstGeom prst="rect">
            <a:avLst/>
          </a:prstGeom>
        </p:spPr>
        <p:txBody>
          <a:bodyPr/>
          <a:lstStyle>
            <a:lvl1pPr defTabSz="905255">
              <a:defRPr sz="3861"/>
            </a:lvl1pPr>
          </a:lstStyle>
          <a:p>
            <a:pPr/>
            <a:r>
              <a:t>Key Scenarios to get started with Microsoft Azure</a:t>
            </a:r>
          </a:p>
        </p:txBody>
      </p:sp>
      <p:sp>
        <p:nvSpPr>
          <p:cNvPr id="1695" name="Text Placeholder 1"/>
          <p:cNvSpPr/>
          <p:nvPr>
            <p:ph type="body" idx="1"/>
          </p:nvPr>
        </p:nvSpPr>
        <p:spPr>
          <a:xfrm>
            <a:off x="838200" y="1455737"/>
            <a:ext cx="10515600" cy="42941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900"/>
            </a:pPr>
            <a:r>
              <a:t>Dev / Test</a:t>
            </a:r>
          </a:p>
          <a:p>
            <a:pPr lvl="1" marL="685800" indent="-228600">
              <a:lnSpc>
                <a:spcPct val="80000"/>
              </a:lnSpc>
              <a:spcBef>
                <a:spcPts val="500"/>
              </a:spcBef>
              <a:defRPr sz="1600"/>
            </a:pPr>
            <a:r>
              <a:t>Full test and dev environments in minutes</a:t>
            </a:r>
          </a:p>
          <a:p>
            <a:pPr lvl="1" marL="685800" indent="-228600">
              <a:lnSpc>
                <a:spcPct val="80000"/>
              </a:lnSpc>
              <a:spcBef>
                <a:spcPts val="500"/>
              </a:spcBef>
              <a:defRPr sz="1600"/>
            </a:pPr>
            <a:r>
              <a:t>VSO integration</a:t>
            </a:r>
          </a:p>
          <a:p>
            <a:pPr>
              <a:lnSpc>
                <a:spcPct val="80000"/>
              </a:lnSpc>
              <a:defRPr sz="1900"/>
            </a:pPr>
            <a:r>
              <a:t>Lift and Shift</a:t>
            </a:r>
          </a:p>
          <a:p>
            <a:pPr lvl="1" marL="685800" indent="-228600">
              <a:lnSpc>
                <a:spcPct val="80000"/>
              </a:lnSpc>
              <a:spcBef>
                <a:spcPts val="500"/>
              </a:spcBef>
              <a:defRPr sz="1600"/>
            </a:pPr>
            <a:r>
              <a:t>Take existing work loads and run then in a certified instance</a:t>
            </a:r>
          </a:p>
          <a:p>
            <a:pPr>
              <a:lnSpc>
                <a:spcPct val="80000"/>
              </a:lnSpc>
              <a:defRPr sz="1900"/>
            </a:pPr>
            <a:r>
              <a:t>Storage</a:t>
            </a:r>
          </a:p>
          <a:p>
            <a:pPr lvl="1" marL="685800" indent="-228600">
              <a:lnSpc>
                <a:spcPct val="80000"/>
              </a:lnSpc>
              <a:spcBef>
                <a:spcPts val="500"/>
              </a:spcBef>
              <a:defRPr sz="1600"/>
            </a:pPr>
            <a:r>
              <a:t>Archive key data in inexpensive cloud storage</a:t>
            </a:r>
          </a:p>
          <a:p>
            <a:pPr>
              <a:lnSpc>
                <a:spcPct val="80000"/>
              </a:lnSpc>
              <a:defRPr sz="1900"/>
            </a:pPr>
            <a:r>
              <a:t>Big Data</a:t>
            </a:r>
          </a:p>
          <a:p>
            <a:pPr lvl="1" marL="685800" indent="-228600">
              <a:lnSpc>
                <a:spcPct val="80000"/>
              </a:lnSpc>
              <a:spcBef>
                <a:spcPts val="500"/>
              </a:spcBef>
              <a:defRPr sz="1600"/>
            </a:pPr>
            <a:r>
              <a:t>Process key data into business intelligence using Hadoop or Machine Learning</a:t>
            </a:r>
          </a:p>
          <a:p>
            <a:pPr>
              <a:lnSpc>
                <a:spcPct val="80000"/>
              </a:lnSpc>
              <a:defRPr sz="1900"/>
            </a:pPr>
            <a:r>
              <a:t>Identity</a:t>
            </a:r>
          </a:p>
          <a:p>
            <a:pPr lvl="1" marL="685800" indent="-228600">
              <a:lnSpc>
                <a:spcPct val="80000"/>
              </a:lnSpc>
              <a:spcBef>
                <a:spcPts val="500"/>
              </a:spcBef>
              <a:defRPr sz="1600"/>
            </a:pPr>
            <a:r>
              <a:t>Synchronize all your identities through Azure AD to control access to Apps, Data and Services</a:t>
            </a:r>
          </a:p>
          <a:p>
            <a:pPr>
              <a:lnSpc>
                <a:spcPct val="80000"/>
              </a:lnSpc>
              <a:defRPr sz="1900"/>
            </a:pPr>
            <a:r>
              <a:t>Web Apps</a:t>
            </a:r>
          </a:p>
          <a:p>
            <a:pPr lvl="1" marL="685800" indent="-228600">
              <a:lnSpc>
                <a:spcPct val="80000"/>
              </a:lnSpc>
              <a:spcBef>
                <a:spcPts val="500"/>
              </a:spcBef>
              <a:defRPr sz="1600"/>
            </a:pPr>
            <a:r>
              <a:t>Take your web apps to the cloud using inexpensive App Service Web Apps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Title 3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The “Open Microsoft”</a:t>
            </a:r>
          </a:p>
        </p:txBody>
      </p:sp>
      <p:sp>
        <p:nvSpPr>
          <p:cNvPr id="133" name="Content Placeholder 2"/>
          <p:cNvSpPr/>
          <p:nvPr>
            <p:ph type="body" sz="half" idx="1"/>
          </p:nvPr>
        </p:nvSpPr>
        <p:spPr>
          <a:xfrm>
            <a:off x="838199" y="1456266"/>
            <a:ext cx="6818088" cy="4293746"/>
          </a:xfrm>
          <a:prstGeom prst="rect">
            <a:avLst/>
          </a:prstGeom>
        </p:spPr>
        <p:txBody>
          <a:bodyPr/>
          <a:lstStyle/>
          <a:p>
            <a:pPr/>
            <a:r>
              <a:t>Strategic move to Open Source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Example: ASP.NET Core</a:t>
            </a:r>
          </a:p>
          <a:p>
            <a:pPr/>
            <a:r>
              <a:t>Strategic move to embracing all technologies and platforms</a:t>
            </a:r>
          </a:p>
        </p:txBody>
      </p:sp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8057" y="1574800"/>
            <a:ext cx="2405743" cy="2405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3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.NET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.NET Core</a:t>
            </a:r>
          </a:p>
        </p:txBody>
      </p:sp>
      <p:sp>
        <p:nvSpPr>
          <p:cNvPr id="139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Re-write of the .NET Runtime</a:t>
            </a:r>
          </a:p>
          <a:p>
            <a:pPr/>
            <a:r>
              <a:t>Re-envisioning of .NET for today’s scenarios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</p:spPr>
        <p:txBody>
          <a:bodyPr/>
          <a:lstStyle/>
          <a:p>
            <a:pPr/>
            <a:r>
              <a:t>.NET Standard</a:t>
            </a:r>
          </a:p>
        </p:txBody>
      </p:sp>
      <p:sp>
        <p:nvSpPr>
          <p:cNvPr id="142" name="Content Placeholder 2"/>
          <p:cNvSpPr/>
          <p:nvPr>
            <p:ph type="body" idx="1"/>
          </p:nvPr>
        </p:nvSpPr>
        <p:spPr>
          <a:xfrm>
            <a:off x="838200" y="1456266"/>
            <a:ext cx="10515600" cy="4293746"/>
          </a:xfrm>
          <a:prstGeom prst="rect">
            <a:avLst/>
          </a:prstGeom>
        </p:spPr>
        <p:txBody>
          <a:bodyPr/>
          <a:lstStyle/>
          <a:p>
            <a:pPr/>
            <a:r>
              <a:t>Standard supported by all implementations of .NET</a:t>
            </a:r>
          </a:p>
          <a:p>
            <a:pPr/>
            <a:r>
              <a:t>Think of this as an evolution of portable libraries</a:t>
            </a:r>
          </a:p>
          <a:p>
            <a:pPr/>
            <a:r>
              <a:t>Currently 1.x</a:t>
            </a:r>
          </a:p>
          <a:p>
            <a:pPr/>
            <a:r>
              <a:t>.NET Standard 2.0 will be a big step forward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