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/>
    <p:restoredTop sz="94712"/>
  </p:normalViewPr>
  <p:slideViewPr>
    <p:cSldViewPr snapToGrid="0">
      <p:cViewPr>
        <p:scale>
          <a:sx n="111" d="100"/>
          <a:sy n="111" d="100"/>
        </p:scale>
        <p:origin x="23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22:44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4720 70 24575,'-15'0'0,"0"0"0,0 0 0,4-3 0,-3 2 0,2-6 0,1 7 0,-3-7 0,2 6 0,-3-5 0,-16 5 0,6-7 0,-25 7 0,-4-3 0,-1 4 0,-5 0 0,11 0 0,-2 0 0,-15 0 0,3 0 0,-13 0 0,0 0 0,-1 0 0,-13 0 0,4-4 0,-5-1 0,21 4 0,-1-1-765,-21-2 0,1-1 765,22 5 0,5 0 0,11 0 0,2 0 0,-39 0 0,-2 0 0,-3 0 0,39 0 0,0 0 0,-39 0 0,4 0 0,15 0 0,25 0 0,12 0 0,-24 0 0,-17 0 407,31 0 0,-2 0-407,1 0 0,-1 0 0,-4 0 0,-2 0 0,-5 0 0,-1 0 0,4 0 0,1 0 0,-3 0 0,-1 0 0,-8 0 0,2 0 0,-29 0 0,39 0 0,3 0 0,-8 0 0,10 0 0,-1 0 0,2 0 716,0 0-716,-1 6 0,12-5 0,-9 5 0,8-6 0,1 0 0,-22 0 0,30 0 0,-13 0 0,15 3 0,17 1 0,-9 0 0,14 3 0,-5-3 0,3 0 0,-4 2 0,0 2 0,-6 1 0,5 2 0,-11-3 0,7 6 0,-2-6 0,-6 16 0,14-14 0,-10 7 0,16-13 0,-3 6 0,0-9 0,3 12 0,-6-11 0,6 11 0,-3-8 0,0 5 0,3-2 0,-3 2 0,-3 8 0,5 5 0,-1-4 0,3 2 0,6-13 0,-5 6 0,2-6 0,-1 6 0,2-6 0,3 6 0,0-3 0,0 0 0,0 3 0,-3-9 0,2 8 0,-2-8 0,3 12 0,0 8 0,0 13 0,0-6 0,0-5 0,3-16 0,1-1 0,3 2 0,1-4 0,-4 5 0,2-5 0,-2 0 0,0 2 0,3-2 0,-3 0 0,3 6 0,10 13 0,6 5 0,0 5 0,2-11 0,-7-3 0,-3-10 0,3 5 0,3-2 0,-5-4 0,5 4 0,-1-3 0,43 26 0,-25-19 0,7 7 0,4 2 0,28 15 0,-34-19 0,1 0 0,43 22 0,-22-18 0,-24-12 0,-2-2 0,0-3 0,-9 2 0,9-3 0,-11-2 0,0 1 0,36 9 0,-33-5 0,27 0 0,3-1 0,-14 3 0,43-2 0,10-3 0,-34-6 0,-1-1-702,24 3 1,1-1 701,-21-6 0,-4 0 0,-14 0 0,-1 0-153,1 0 0,-2 0 153,41 0 0,8 0 0,-19 7 0,9-3 0,1 1 0,10 3 0,-13-2 0,15-1 0,-11-1 0,-28-3 0,2 0 0,12 2 0,14 1 0,2 1 0,-12-2 0,6-2 0,-4 0-363,-8 1 0,4 1 0,-10-1 363,29-2 0,-56 0 0,19 0 1300,-5 0-1300,22 0 0,10 0 0,-5-4 0,3 0 0,-25 3 0,0 0 154,34-7 1,1-1-155,-16 2 0,-8 0 0,20-9 0,-27 3 0,-8-1 0,-25-3 1189,23-11-1189,-29 13 0,14-7 0,-23 10 0,5-4 0,-7 1 0,-2 0 0,16-26 0,-16 20 0,35-61 0,-38 51 0,8-20 0,-1-3 0,-14 5 0,7-22 0,-9 32 0,0 17 0,0-5 0,0 5 0,0 0 0,0-5 0,0 11 0,-11-22 0,3 13 0,-25-39 0,20 36 0,-15-18 0,13 21 0,-1 8 0,5-4 0,4 10 0,1 0 0,-3 0 0,-2 3 0,-20-11 0,10 8 0,-12-6 0,6 4 0,11 5 0,-11-1 0,11-2 0,-5 2 0,6-5 0,-3 2 0,-23-9 0,19 8 0,-24-1 0,33 10 0,-5 4 0,7-3 0,4 2 0,-1-2 0,1 3 0,-1 0 0,1-3 0,-4 2 0,-3-9 0,-5 2 0,0-4 0,4 1 0,4 7 0,4-2 0,-4 2 0,-6-5 0,-6 1 0,-16-3 0,-13-9 0,-24 4 0,-14-15-508,0 13 508,2 2 0,33 9 0,11 3 0,30 4 0,8-4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46:50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46:53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3:05:44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6141 37 24575,'20'7'0,"-6"1"0,25 27 0,-11 16 0,0-2 0,-7-2 0,-16-21 0,-2-3 0,-3 5 0,0 6 0,0-13 0,-3 5 0,-11-5 0,-25 11 0,6-2 0,-26-1 0,37-26 0,-14 1 0,6-4 0,-12 1 0,-21 5 0,-16-2 0,-10-1 0,5-2 0,-2-1 0,-8 4 0,3-1 0,25-3 0,12 0 0,15 0 0,10 0 0,7 0 0,-15 0 0,-10 0 0,-11-3 0,-16-1 0,6 3 0,-11 0 0,-2 2 0,5-2 0,1-1 0,3-1 0,-9 0-812,-3 1 0,-13 0 1,-2 1-1,6-1 1,16 1 811,0 0 0,6 0 0,-4-2 0,-5 0 0,14 0 0,3 3 0,11 0 0,10 0 0,-7 0 0,18 0 0,-30 0 4058,6 0-4058,-8 2 0,-16 1 0,-1 0 0,9-2 0,0-1 0,-2 1 0,-6 1 0,-2 1 0,5-1-232,-14-1 1,15-2 231,22 1 0,1 0 0,0 0 0,-1 0 0,1 0 0,10 0 0,-7 0 0,-50-7 0,32 6 0,-8-4 0,4 0 0,27 5 463,-40-3-463,65 3 0,-19 0 0,5-6 0,-8 5 0,-1-5 0,-20 6 0,-5 0 0,-2 0 0,-8 0 0,-12-2 0,7-1 0,44 2 0,-25-6 0,36 6 0,11-2 0,-5 3 0,7 0 0,-1 0 0,0 0 0,0-3 0,-37 2 0,-4-3 0,-10 4 0,12 0 0,15 0 0,14 0 0,-12-4 0,15 3 0,-7-7 0,7 3 0,5 0 0,-27-7 0,25 6 0,-36-10 0,41 11 0,-6-2 0,16 4 0,-3 2 0,3-5 0,-3 5 0,-4-9 0,-1 2 0,-2-4 0,-11-5 0,10-1 0,-36-26 0,35 21 0,-25-15 0,36 29 0,-8-1 0,11 2 0,-8 1 0,6-4 0,-3 3 0,3-6 0,-3-1 0,6-7 0,8-8 0,-2 13 0,6-3 0,-1 19 0,-9-5 0,9 2 0,-3 0 0,-2-3 0,5 6 0,-3-2 0,14 3 0,-7 0 0,10-3 0,-13 2 0,10-2 0,1 7 0,6-3 0,11 3 0,-9 0 0,9-3 0,8 3 0,-23-1 0,21-2 0,-35 2 0,7-3 0,-10 0 0,3 0 0,-1 0 0,1 0 0,1 0 0,13 0 0,10 0 0,-6 0 0,2 0 0,-22 0 0,6 0 0,-3 0 0,10 0 0,-5 0 0,21 0 0,-12 0 0,14 0 0,25 8 0,-7 1 0,12 0 0,-22-1 0,-24-8 0,3 0 0,-10 3 0,23-2 0,-19 2 0,18-3 0,-5 0 0,-8 3 0,70-2 0,-59 2 0,34-2 0,2-2 0,-18 1 0,33 0 0,-37 0 0,-19 0 0,18 0 0,-24 0 0,12 0 0,-20 3 0,3-2 0,1 2 0,12-3 0,-9 0 0,32 0 0,4 0 0,-7 0 0,35 0 0,1 0 0,-33 0 0,34 0 0,-52 0 0,-19 4 0,12-4 0,-16 4 0,-1-1 0,1-2 0,0 2 0,29-3 0,53 0 0,-18 0 0,-4 0 0,-3 0 0,-11 0 0,17 0 0,-29 0 0,-7 0 0,-1 0 0,9 0 0,-9 0 0,11 0 0,1 0 0,10 0 0,6 0 0,-14 0 0,0 0 0,17 0 0,-2 0 0,20 0 0,-49 4 0,-2-3 0,0 3 0,2-4 0,1 0 0,-4 0 0,1 0 0,38 0 0,-16 0 0,2 0 0,-2 0 0,-11 0 0,25 0 0,-47 0 0,11 0 0,-9 0 0,3 0 0,-6 0 0,-5 0 0,6 0 0,0 0 0,0 0 0,-6 0 0,18 3 0,-21-2 0,30 3 0,-30-4 0,11 0 0,-9 0 0,12 0 0,-2 0 0,7 0 0,-16 0 0,16 0 0,-19 0 0,24 0 0,1 0 0,-11 0 0,26 0 0,-39 0 0,14 0 0,-20 0 0,1 0 0,-4 0 0,0 0 0,-1 0 0,8 0 0,-5 0 0,6 0 0,-7 0 0,-1 0 0,3 0 0,14 0 0,0 6 0,2-4 0,-9 4 0,-11-6 0,-2 0 0,6 0 0,-6 0 0,12 4 0,-7-3 0,8 3 0,-10-4 0,0 0 0,-4 0 0,10 0 0,-4 0 0,28 4 0,-22-4 0,12 4 0,-20-4 0,0 0 0,-3 0 0,2 0 0,1 0 0,-3 0 0,2 0 0,1 0 0,-3-4 0,-1 4 0,-3-4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3:05:44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29:21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2870 0 24575,'-93'19'0,"1"1"0,-1-1 0,0 0 0,0 0 0,0 0 0,1 0 0,-1 0 0,0 0 0,0 0 0,0 0 0,1 0 0,-1 0 0,0 0 0,4 12 0,21-1 0,1 2 0,-21 2 0,19-12 0,-16 1 0,-13 2 0,-11 1 0,-5 1 0,-4 1 0,0 0 0,3 0 0,7 0 0,10 0 0,13 0 0,17-1 0,20-1 0,22-2 0,53 62 0,9-32 0,11 4 0,-6-11 0,11-2 0,8 0 0,6 4 0,-16-6 0,-3-2 0,22 10 0,-20-12 0,3 3 0,-2-8 0,-3-3 0,19 11 0,-12-13 0,10 3 0,1-6 0,29-3 0,-1-4 0,-7 6 0,-1-2-275,3-11 0,-11-5 275,-25-1-12,22-5 12,-6 12 0,19-11 0,-32 4 0,16-6 0,-14 0 0,9-6 550,-12 5-550,-1-4 0,1-2 0,1 0 0,29 0 0,-1 1 0,-27-2 12,40-2-12,-68 9 0,0-7 0,-9 7 0,13-12 0,1 4 0,16-7 0,6 7 0,-1 0 0,1 0 0,1 2 0,6-7 0,-4-3 0,-30 5 0,13-14 0,-27 18 0,-6-6 0,6 3 0,-3-1 0,4-2 0,1-3 0,-4 7 0,12-22 0,4-1 0,-8-6 0,23-19 0,-37 27 0,15-11 0,-21 14 0,0 0 0,0 0 0,0 0 0,0 0 0,0 0 0,0-11 0,0-11 0,0-5 0,-14-37 0,4 52 0,-11-29 0,-9 25 0,16 9 0,-16-13 0,18 28 0,-8-12 0,4 13 0,3-12 0,-2 10 0,3-2 0,-6 1 0,0 0 0,-12-12 0,-1 15 0,1-15 0,3 22 0,15 2 0,-3 2 0,-5-4 0,-3 3 0,4 0 0,-2 2 0,-22 2 0,-32-5 0,15 4 0,-13 1 0,60 1 0,-4 3 0,10-2 0,0 3 0,-1 0 0,-6-3 0,5 2 0,-5-6 0,3 3 0,0 0 0,3-2 0,1 5 0,7-2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29:24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1138 203 24575,'-28'0'0,"6"0"0,-5 0 0,11 0 0,-5 0 0,6 0 0,-6 0 0,-2-3 0,-5 2 0,8-2 0,-7 3 0,13 0 0,-4 0 0,-15 4 0,17-3 0,-40 3 0,30-4 0,-9 0 0,15 3 0,9-2 0,-4 2 0,4-3 0,-3 4 0,2 0 0,-3 3 0,-3 0 0,-1-3 0,4 3 0,1-7 0,6 4 0,1-4 0,-1 3 0,-16 4 0,10-2 0,-71 42 0,50-29 0,-43 33 0,56-37 0,1 1 0,6-7 0,0 3 0,-3-1 0,6-1 0,-15 14 0,16-9 0,-29 25 0,25-23 0,-13 12 0,18-20 0,2 6 0,1-6 0,-1 6 0,4-6 0,-2 9 0,5-5 0,4 16 0,2-17 0,5 8 0,-6-15 0,3 4 0,0-1 0,1 0 0,3 0 0,3 4 0,4 0 0,7 2 0,3 2 0,20 12 0,4 0 0,7 9 0,-9-19 0,-25-3 0,1-9 0,-13 3 0,13 1 0,9 3 0,6 6 0,3-3 0,37 28 0,-11-12 0,8 8 0,-19-14 0,-31-20 0,11 5 0,4-4 0,10 1 0,1-3 0,-19-1 0,62 4 0,-3-3 0,-39 0 0,2-2 0,41-2 0,-45 0 0,-1-6 0,11-2 0,26-5 0,-32 6 0,2 0 0,-5-1 0,0 1 0,1 4 0,1-1 0,8-8 0,-4 0 0,7 4 0,-9-6 0,-5-2 0,-22 1 0,10-7 0,-13 3 0,0 0 0,0 0 0,0 4 0,-6-1 0,2 4 0,-8-9 0,18-57 0,-17 36 0,3-10 0,-2 1 0,-11 18 0,7-9 0,-14 21 0,-4 1 0,-4 3 0,-4-3 0,-3 5 0,-3-3 0,2 5 0,5-1 0,-19-13 0,-43-20 0,28 17 0,-1 1 0,-1 1 0,2 2 0,-21-10 0,38 17 0,-1 0 0,1 0 0,-6-3 0,-16-7 0,16 10 0,-12-3 0,10 4 0,13 7 0,-10-3 0,24 8 0,-11 5 0,-2-2 0,-53-3 0,32 0 0,-43-1 0,-4 3 0,18 4 0,-14 0 0,33 0 0,29 4 0,-24 1 0,-19 5 0,17-5 0,-24 5 0,26-2 0,11 4 0,-6-2 0,29-6 0,-9 6 0,7-5 0,0 5 0,2-5 0,7-2 0,3 0 0,0-2 0,4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29:30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3649 81 24575,'-8'4'0,"1"-1"0,-1-3 0,1 0 0,0 0 0,-7 0 0,1 0 0,-2 3 0,-5-2 0,10 3 0,-70-9 0,27-2 0,-1 4 0,-11 0 0,-17-9 0,-10-3 0,9 3 0,11 8 0,1 1-551,-14-8 1,-8-1 0,14 3 550,-19 9 0,29 0 0,-5 0 0,33 0 0,-9 0 0,7 0 0,-10 0 0,-1 6 0,-6-3 0,-2 1 0,-8 3 0,7-3 0,-7-2 0,-16-1 0,4-2 0,-9 1 825,3 0 1,0 0-826,34 0 0,6 0 0,-16 0 0,8 1 0,5-2 0,17-3 0,-26 3 0,-5-3 0,5 4 0,-5 0 0,13 0 0,-4 3 0,-8 2 0,5-1 0,18 4 0,14-8 0,11 10 0,-5-8 0,-6 13 0,-27 0 0,12 1 0,-10 1 0,-1 11 0,21-9 0,-23 15 0,32-19 0,3-3 0,12-8 0,-3 6 0,1-8 0,1 11 0,-5-5 0,-1 7 0,-13 12 0,10-12 0,-3 8 0,18-15 0,6 2 0,4 2 0,1-1 0,3-1 0,9 7 0,0-4 0,3 2 0,-3-5 0,-12-10 0,6 7 0,-2-6 0,-1 5 0,3-5 0,3 11 0,5-6 0,17 15 0,-8-10 0,8 6 0,-11-4 0,-6-3 0,4-1 0,-6-3 0,11 2 0,-14-4 0,6 6 0,5-3 0,-4 2 0,8 2 0,-11-3 0,-7-4 0,1 3 0,0-6 0,-1 5 0,13-2 0,56 4 0,-34-3 0,32 2 0,-32-3 0,-27 3 0,27 1 0,-33-3 0,4 2 0,1-6 0,1 2 0,6-3 0,1 0 0,15 0 0,-17 0 0,16 0 0,-5-3 0,-12 2 0,11-2 0,-16 3 0,-5 0 0,5 0 0,-7 0 0,1 0 0,0 0 0,-1 0 0,1 0 0,6 4 0,26-3 0,-12 3 0,12-4 0,-4 0 0,-6 0 0,4 0 0,-4 0 0,-4 0 0,-2 0 0,8 0 0,1 0 0,10-3 0,-4 2 0,-5-2 0,17-2 0,-9-3 0,15-2 0,-16 1 0,-26 2 0,-5 3 0,-3-1 0,-2 2 0,8 3 0,-4 0 0,23 0 0,9-4 0,-11 3 0,1-3 0,-17 0 0,-8 4 0,12-4 0,-10 4 0,-4 0 0,9-4 0,-7 3 0,4-3 0,0 1 0,21-5 0,-17 0 0,52-10 0,-53 8 0,29-4 0,-38 3 0,3 3 0,-2-3 0,-1 4 0,3-1 0,1-3 0,16-10 0,4-9 0,3 2 0,-13 0 0,-11 16 0,-7 5 0,0-3 0,4 5 0,-3-9 0,3 2 0,-4-3 0,4 1 0,4-24 0,1 2 0,-4-12 0,-2 16 0,-6 14 0,0 7 0,2 4 0,-2-4 0,3 3 0,1 1 0,-4 3 0,-1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34:45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38:03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2704 75 24575,'-91'-1'0,"0"0"0,0 0 0,0 0 0,0-1 0,0 1 0,0 0 0,-8 1 0,12-1 0,-14 0 0,16 1 0,-14-1 0,-8 0 0,-2-1 0,2 1 0,10 0 0,13 0 0,-17-1 0,13 1 0,19 0 0,5 0 0,-10-2 0,9 2 0,46 1 0,-6 0 0,-15 0 0,-3 4 0,-12 1 0,-2 6 0,19-2 0,4-1 0,14-1 0,7-6 0,-7 10 0,5-6 0,3 2 0,1-1 0,1-5 0,5 6 0,-6-3 0,1 0 0,-2 2 0,-9 3 0,-1 5 0,3 0 0,6-2 0,-3-8 0,13 3 0,-13 0 0,12 1 0,-3 3 0,-4 6 0,-1 2 0,4 1 0,-5 7 0,11-18 0,-7 8 0,8-9 0,-3 2 0,4 2 0,0-1 0,0 3 0,0-3 0,0 4 0,0-4 0,4 3 0,0-2 0,3 2 0,-3-2 0,3 2 0,0-9 0,-2 8 0,1-5 0,1 3 0,-6 0 0,12 3 0,32 39 0,-10-14 0,16 10 0,2-1 0,-8-10 0,21 16 0,-45-37 0,-13-6 0,2 3 0,-6-6 0,6 3 0,-1 5 0,5-6 0,-1 10 0,1-9 0,7 1 0,1 4 0,17 2 0,-3 11 0,14-2 0,14 9 0,2 4 0,10 13 0,-14-20 0,11 3 0,-10-3 0,19 18 0,-15-23 0,13 1 0,-9-6 0,-21-7 0,-1-2-692,45 11 1,1-3 691,-41-13 0,-4-1 0,6 1 0,2-1-441,3-3 1,1 0 440,-5-1 0,0-1 0,-5-3 0,0 0 0,4 4 0,-4 0 0,6-3 0,13 7 0,-40-8 0,37 0 1319,-21 0-1319,49-16 945,-49 8-945,18-22 0,-46 16 0,-2-8 0,-7 7 0,3-5 0,3 3 0,2-9 0,-3 9 0,6-16 0,-4 9 0,26-61 0,-15 34 0,3-18 0,0-1 0,-6 6 0,-7-14 0,-5 0 0,-7 11 0,-6 11 0,0 2 0,4 13 0,-8-23 0,8 35 0,-13-22 0,5 34 0,-10-9 0,5 3 0,-17-42 0,11 37 0,-11-49 0,14 61 0,-3-25 0,4 25 0,-4-2 0,-6 2 0,5 4 0,-11-2 0,-6-6 0,8 10 0,-25-17 0,24 17 0,-7-5 0,6 6 0,21 4 0,-31 3 0,28 0 0,-15 8 0,21-6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44:48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2854 104 24575,'-21'-4'0,"-2"-6"0,1 8 0,4-8 0,-39-4 0,35 8 0,-66-16 0,59 16 0,-24-4 0,25 6 0,-11 4 0,8 0 0,-7 0 0,9 0 0,1 0 0,-21 0 0,0-3 0,-4-1 0,-35 3 0,24-2 0,-9 0 0,8 2 0,12 4 0,-1 1 0,-22-3 0,-10-1 0,11 1 0,20 3 0,3-1 0,-24-2 0,7-2 0,17 6 0,2-4 0,19 3 0,-8 0 0,17 3 0,2-1 0,-1 5 0,-1-6 0,-7 9 0,-9-2 0,-40 13 0,6-8 0,-2 3 0,0 2 0,7 0 0,5-4 0,5 1 0,23-4 0,-18 0 0,24-2 0,0-2 0,-11 4 0,3 8 0,-4-5 0,7 10 0,11-11 0,-11 4 0,15-5 0,-7 10 0,3 6 0,11-11 0,-21 57 0,24-42 0,-10 35 0,15-42 0,2-2 0,6-5 0,3 17 0,10-9 0,-1 9 0,-3-11 0,8-4 0,4 5 0,4-8 0,4 4 0,4 8 0,0 0 0,2-2 0,34 27 0,6 3 0,-15-20 0,-11-5 0,-3-3 0,-17-11 0,-20-14 0,4 4 0,-2 0 0,4 1 0,-5 1 0,6-5 0,1 3 0,25 12 0,7-9 0,-5 9 0,1 0 0,22-4 0,10 7 0,2 0 0,10-7 0,-27-10 0,10 0 0,-8-2-402,-10-3 0,-3-3 402,13-1 0,-3-2 0,18 1 0,-29 0 0,-9 0 0,3 0 0,-14-6 0,7 1 0,-4-6 804,3-3-804,1 2 0,22-12 0,-9 14 0,3-1 0,30-12 0,-31 13 0,-2 1 0,-3-4 0,-2-5 0,-9 5 0,13-17 0,-18 16 0,14-15 0,-7 0 0,1 3 0,-2-4 0,-2-1 0,-8 1 0,24-16 0,-34 9 0,-9 12 0,3-8 0,-7 6 0,1-6 0,-1 9 0,2-39 0,-7 24 0,-6-11 0,-4-3 0,-9-8 0,-11-29 0,5 53 0,-5 0 0,13 21 0,-8 2 0,13 0 0,-6 2 0,6-3 0,-3 1 0,4-1 0,-2-6 0,2 8 0,-5-7 0,3 3 0,-2 4 0,3-7 0,-5 2 0,5 5 0,-15-17 0,13 20 0,-20-24 0,19 27 0,-19-20 0,23 21 0,-6-8 0,13 7 0,0 0 0,-3-1 0,-1 1 0,-1-1 0,-1 1 0,5 0 0,-6-1 0,3 1 0,-3-1 0,-4-6 0,3 5 0,-6-15 0,9 15 0,-8-9 0,11 14 0,-4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44:56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2148 92 24575,'-16'0'0,"-3"-4"0,-31 3 0,-5-4 0,-22 5 0,24-3 0,-3-2-809,4 0 1,-2 0 808,-19 0 0,-1 0 0,14-3 0,3 0 31,0 4 0,2 0-31,-32-6 0,21-2 0,13 10 0,1-4 0,27 6 1205,-34 0-1205,21 0 350,-57 0-350,34 0 0,-25 0 0,23 0 0,8 0 0,-8 0 0,10 6 0,12-4 0,2 3 0,11 0 0,-26 4 0,20-3 0,-38 14 0,45-11 0,-16 11 0,27-6 0,-2 1 0,6-7 0,2 5 0,2-8 0,-2 16 0,1-12 0,-1 12 0,-4-3 0,8-2 0,-11 8 0,16-8 0,-9 2 0,9-7 0,-2 0 0,3-1 0,0-2 0,0 3 0,0 0 0,0-3 0,0 2 0,0-2 0,0-1 0,0 3 0,0 2 0,0 3 0,0-4 0,3 3 0,4-6 0,2 6 0,4-6 0,-4 6 0,11 0 0,-4 12 0,3-6 0,-2 1 0,0-9 0,-4-2 0,7-1 0,-12 5 0,6-6 0,-3 3 0,4 0 0,16 10 0,-6-11 0,14 20 0,-20-24 0,1 14 0,-9-11 0,4 1 0,0-3 0,-4 1 0,3-1 0,-3-3 0,4 2 0,-3-1 0,-2 2 0,4 0 0,-8 0 0,16 4 0,-12-6 0,8 4 0,-4-4 0,3 7 0,-1-7 0,5 7 0,-6-11 0,-4 5 0,0-5 0,-1 2 0,-2 0 0,6-2 0,-2 2 0,8 2 0,59-4 0,-15 3 0,21-4 0,0 0 0,-16 0 0,-15 0 0,-7 0 0,-27 0 0,-5 0 0,0 0 0,-4 0 0,3 0 0,-6 0 0,6 0 0,-6 0 0,6 0 0,-3 0 0,4 0 0,-3 0 0,1 0 0,5 0 0,-2 0 0,10 0 0,-4 0 0,17 0 0,-8 0 0,19 0 0,25 0 0,12 0 0,-35 0 0,-3 0 0,21 0 0,-12 5 0,-16-3 0,21 4 0,-8-6 0,18 0 0,-7 0 0,0 0 0,8 6 0,-30-4 0,16 5 0,-29-7 0,2 0 0,-7 0 0,21 0 0,9 0 0,-4 0 0,1 0 0,8 0 0,13 0 0,-52 0 0,-1 0 0,-6-3 0,-4-1 0,9-1 0,-7-1 0,13 5 0,-4-11 0,1 7 0,3-8 0,-13 5 0,7-4 0,-6-6 0,-1 2 0,4-25 0,-13 16 0,3-17 0,-7 14 0,0-11 0,-4 9 0,-2-9 0,-3 11 0,-3 5 0,2-3 0,-6 3 0,3 5 0,-20-7 0,12 6 0,-17-4 0,14 4 0,-9-8 0,-37 7 0,27-5 0,-33 9 0,52 8 0,-4 4 0,16 0 0,-2 4 0,6 0 0,-6 0 0,6-3 0,-6 2 0,2-5 0,-2 5 0,-7-2 0,5 3 0,-30-5 0,25 4 0,-61-7 0,51 3 0,-39-5 0,40 1 0,1 0 0,8 4 0,10 2 0,0 0 0,4 2 0,-7-6 0,5 7 0,-9-4 0,-2 1 0,-3-2 0,0 1 0,7-4 0,8 7 0,4-5 0,-2 5 0,1-6 0,-2 7 0,3-7 0,1 3 0,-4 0 0,-1 0 0,0 1 0,-2-1 0,6-3 0,-1-1 0,-4 4 0,7 1 0,-5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45:01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1237 155 24575,'-8'0'0,"-2"-4"0,-19-8 0,4 2 0,-24-9 0,18 9 0,-2 0 0,6 1 0,5 0 0,3 4 0,-1-2 0,9 6 0,-29-14 0,2 12 0,-48-17 0,39 18 0,-17-7 0,36 5 0,5 3 0,6-3 0,3 4 0,2 0 0,-2 0 0,-1 0 0,0 0 0,-10 0 0,8 0 0,-21 0 0,20 0 0,-19 0 0,20 0 0,-4 0 0,10 0 0,7 3 0,-6-2 0,5 5 0,-5-2 0,-1 1 0,3 1 0,-3-2 0,-3 10 0,2-8 0,-16 16 0,10-12 0,-10 11 0,16-9 0,-2-2 0,7-6 0,-1 3 0,1-3 0,-1 0 0,1-1 0,-10 3 0,7-1 0,-11 9 0,13-9 0,-3 5 0,4-6 0,3 3 0,-6 0 0,5 4 0,-6-6 0,7 4 0,-3-4 0,7 2 0,-4 0 0,4 0 0,0 1 0,-3-1 0,2 0 0,-2 0 0,3 1 0,0 2 0,0-2 0,-3 6 0,2-6 0,-2 3 0,3 6 0,0-8 0,6 17 0,-1-13 0,5 9 0,-6-11 0,3 0 0,-3-7 0,3 5 0,1-4 0,-1 3 0,-3-2 0,6-2 0,1 7 0,1-3 0,12 5 0,-15-8 0,8 5 0,-9-6 0,2 0 0,-2 3 0,6-3 0,-2 0 0,-4 2 0,5-2 0,-8 0 0,12 6 0,-5-8 0,12 11 0,-11-5 0,8 0 0,-13 2 0,2-6 0,1 0 0,-3 2 0,3-2 0,-4 4 0,0-4 0,7 5 0,-5-4 0,15 9 0,-11-6 0,4 3 0,-3-7 0,-2 5 0,2-7 0,-2 8 0,2-9 0,-3 5 0,4-2 0,0 0 0,-4-1 0,3-3 0,-6 7 0,6-5 0,-6 4 0,2-3 0,1-2 0,0 2 0,7-3 0,-5 0 0,7 0 0,-11 0 0,5 0 0,-7 0 0,3 0 0,-1 0 0,1 0 0,-3 0 0,4 0 0,-6-3 0,8 2 0,-5-2 0,3 3 0,3 0 0,-2 0 0,2-3 0,1 2 0,16-2 0,5 3 0,58-10 0,-51 7 0,37-10 0,-71 12 0,8-6 0,-9 6 0,2-5 0,-2 2 0,6 0 0,-2-6 0,-1 8 0,9-9 0,-11 4 0,8-2 0,-7-2 0,-1 3 0,11-12 0,-10 9 0,10-16 0,-12 21 0,3-7 0,-7 9 0,-1-7 0,-3 3 0,0-6 0,0 6 0,3-6 0,-2 6 0,2-6 0,-3 2 0,0-3 0,-3 4 0,2-3 0,-5 2 0,5-3 0,-6 4 0,6 0 0,-2 4 0,3-1 0,-7-12 0,6 2 0,-6-4 0,4 8 0,2 7 0,-5-1 0,5 1 0,-3 0 0,4-1 0,0 1 0,-3-1 0,2 1 0,-2-1 0,3 1 0,0 0 0,0-1 0,0 1 0,0-4 0,-3 6 0,2-5 0,-2 10 0,3-4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E937F-5A9C-2534-99A2-072F6F3D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044AD3-79FB-3048-C569-7968F02C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AD5378-5ED2-FAFF-E2AA-C20CD4C9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1905D-DDC2-A36B-6486-736918F0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B22D94-6134-7921-1501-F94E7218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45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1C330-C337-5461-E012-5C38760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FB1B1A-5E5D-047F-1D1B-D9EA170A3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2EF62-9A3B-D676-E8C4-0B1447EE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ED195-3D19-8B4F-BE30-BF6A71E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22DCA3-123B-65E1-1A12-0F540F46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996111-6AF2-03E4-F6F2-E002A13C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C63536-7E3E-C7FC-E121-E9B65D55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ABAE6-535D-BC9E-DDCC-DD1A00EA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5FD48-B115-073E-80DC-85F9CE26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033FD-1398-339A-33DC-F72D59B1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4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C2085-154A-0A24-2C55-0592CA7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21F4D-A801-188A-FCEF-7041DC8A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13F5F-0ECA-3A67-C8AB-5282AA15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A983C-3D35-D433-B354-0C76B928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19D99-F4DE-00C1-3400-DDC618D4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F1672-3C61-90B2-C053-C765A6F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772F9-EA2F-97EE-6D91-25106B26D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DF5B9-EAD6-F5E7-FB33-9585C753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FF99F-81CD-09B2-EBB1-06806CA4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6525E-6E8A-7263-4D10-173B0D06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D6BDD-C2A4-974E-454C-3877DDFA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9C9EF-289A-95DB-A7A9-4410787C8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5978C4-C2E0-0762-EF0A-3778CB7A0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99532-48C1-00E5-BB83-FF078AB6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7C34CA-4244-03DB-BB81-2B36B99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116F83-C8D6-794E-69D2-AE80BE66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2E994-2907-406F-F78D-3E3745D8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A5441-5940-D6E1-5965-EEB160F4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B67FF5-AD92-BF2E-16F2-3895E67B2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025B7A-F533-4CA3-D2BC-A909EA68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651243-FB52-6475-9D36-4007E080A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FE03B8-5FC1-843F-25D3-50E9270B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B50143-14AB-56E6-D4AF-C64BFF8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D67956-DD2F-EC98-A714-A2779FEB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3BE59-7508-AF42-32FE-CC8C94C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935CF6-8CF2-1DD7-5F07-69C35213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69D93D-435E-2987-2C61-9C86AC6E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6D3D42-1C18-5770-5F8F-D906802A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8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E9736D-7D48-78C1-F1FE-107B8D41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574C8D-E866-54B5-5434-F68300AC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08E88E-2E2A-AD07-533B-817CF953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8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DF905-4891-303B-99A2-D8E02B15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BB157-B3CD-017A-0025-92D38715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EDEDB-946F-8238-B6ED-3B680AFBB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3D7BCF-B916-0114-7EE1-B237227F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99419D-4DAF-8866-F6B1-7B54E8B6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DA5397-D016-4544-45EF-765C684F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8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38029-0D1B-D82F-1282-D07512CC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3CF6C2-6810-EDDE-8EB8-62410EC1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281F2C-CD46-B534-944F-F28FC304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823662-141D-774F-DE54-49AA816D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E643E5-7453-B233-92AB-132DD3D5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38B1F-F56A-D7B7-A129-5BD84D72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B6B9C3-B1E8-DA14-AE8C-AE266812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1D3A5-6076-98BF-BE63-0F8CA1C0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2C699-1415-816F-185F-F08103AA7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3368D-9555-6446-8ECC-6A4EA9B0AA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2C53A-D601-2299-E41F-2131D144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DF571-763F-7BEA-AE78-7D77FA61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9C49F-7021-B64E-B5B2-92A6218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9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8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FB51-6E08-53E6-80ED-FFA7ADE3B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Iniciando um novo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552F4-3D20-5581-EBB6-138F97CE2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400" dirty="0" err="1"/>
              <a:t>React</a:t>
            </a:r>
            <a:r>
              <a:rPr lang="pt-BR" sz="4400" dirty="0"/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373278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088A-CA9F-E8A9-5B43-10886A45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uma </a:t>
            </a:r>
            <a:r>
              <a:rPr lang="pt-BR" dirty="0" err="1"/>
              <a:t>imgem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61839-E758-482A-6DC3-3966F5BD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logo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"./imagens/logo_grupo_impacta_azul-01.png"</a:t>
            </a:r>
            <a:endParaRPr lang="pt-B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Baixar uma imagem e salvar na pasta imagens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eta para Baixo 3">
            <a:extLst>
              <a:ext uri="{FF2B5EF4-FFF2-40B4-BE49-F238E27FC236}">
                <a16:creationId xmlns:a16="http://schemas.microsoft.com/office/drawing/2014/main" id="{648EA713-EDDB-68AA-8234-AA24C2FFBB5A}"/>
              </a:ext>
            </a:extLst>
          </p:cNvPr>
          <p:cNvSpPr/>
          <p:nvPr/>
        </p:nvSpPr>
        <p:spPr>
          <a:xfrm rot="11088058">
            <a:off x="2199190" y="2743200"/>
            <a:ext cx="138896" cy="497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1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C7B70-D776-FF64-A574-270C0645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Inserindo a imagem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F9C77B-25D0-DB59-3150-382FC2A9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38" y="2601148"/>
            <a:ext cx="9559724" cy="2306517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>
                <a:effectLst/>
                <a:latin typeface="Menlo" panose="020B0609030804020204" pitchFamily="49" charset="0"/>
              </a:rPr>
              <a:t>&lt;</a:t>
            </a:r>
            <a:r>
              <a:rPr lang="pt-BR" sz="3200" b="1" dirty="0" err="1">
                <a:effectLst/>
                <a:latin typeface="Menlo" panose="020B0609030804020204" pitchFamily="49" charset="0"/>
              </a:rPr>
              <a:t>div</a:t>
            </a:r>
            <a:r>
              <a:rPr lang="pt-BR" sz="3200" b="1" dirty="0">
                <a:effectLst/>
                <a:latin typeface="Menlo" panose="020B0609030804020204" pitchFamily="49" charset="0"/>
              </a:rPr>
              <a:t> </a:t>
            </a:r>
            <a:r>
              <a:rPr lang="pt-BR" sz="3200" b="1" dirty="0" err="1">
                <a:effectLst/>
                <a:latin typeface="Menlo" panose="020B0609030804020204" pitchFamily="49" charset="0"/>
              </a:rPr>
              <a:t>className</a:t>
            </a:r>
            <a:r>
              <a:rPr lang="pt-BR" sz="3200" b="1" dirty="0">
                <a:effectLst/>
                <a:latin typeface="Menlo" panose="020B0609030804020204" pitchFamily="49" charset="0"/>
              </a:rPr>
              <a:t>="logo"&gt;  </a:t>
            </a:r>
          </a:p>
          <a:p>
            <a:pPr marL="457200" lvl="1" indent="0">
              <a:buNone/>
            </a:pPr>
            <a:r>
              <a:rPr lang="pt-BR" sz="2800" b="1" dirty="0">
                <a:effectLst/>
                <a:latin typeface="Menlo" panose="020B0609030804020204" pitchFamily="49" charset="0"/>
              </a:rPr>
              <a:t>&lt;</a:t>
            </a:r>
            <a:r>
              <a:rPr lang="pt-BR" sz="2800" b="1" dirty="0" err="1">
                <a:effectLst/>
                <a:latin typeface="Menlo" panose="020B0609030804020204" pitchFamily="49" charset="0"/>
              </a:rPr>
              <a:t>img</a:t>
            </a:r>
            <a:r>
              <a:rPr lang="pt-BR" sz="2800" b="1" dirty="0">
                <a:effectLst/>
                <a:latin typeface="Menlo" panose="020B0609030804020204" pitchFamily="49" charset="0"/>
              </a:rPr>
              <a:t> </a:t>
            </a:r>
            <a:r>
              <a:rPr lang="pt-BR" sz="2800" b="1" dirty="0" err="1">
                <a:effectLst/>
                <a:latin typeface="Menlo" panose="020B0609030804020204" pitchFamily="49" charset="0"/>
              </a:rPr>
              <a:t>src</a:t>
            </a:r>
            <a:r>
              <a:rPr lang="pt-BR" sz="2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={logo} </a:t>
            </a:r>
            <a:r>
              <a:rPr lang="pt-BR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pt-BR" sz="2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={250}</a:t>
            </a:r>
            <a:r>
              <a:rPr lang="pt-BR" sz="2800" b="1" dirty="0">
                <a:effectLst/>
                <a:latin typeface="Menlo" panose="020B0609030804020204" pitchFamily="49" charset="0"/>
              </a:rPr>
              <a:t>&gt;&lt;/</a:t>
            </a:r>
            <a:r>
              <a:rPr lang="pt-BR" sz="2800" b="1" dirty="0" err="1">
                <a:effectLst/>
                <a:latin typeface="Menlo" panose="020B0609030804020204" pitchFamily="49" charset="0"/>
              </a:rPr>
              <a:t>img</a:t>
            </a:r>
            <a:r>
              <a:rPr lang="pt-BR" sz="2800" b="1" dirty="0">
                <a:effectLst/>
                <a:latin typeface="Menlo" panose="020B060903080402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pt-BR" sz="2800" b="1" dirty="0">
                <a:effectLst/>
                <a:latin typeface="Menlo" panose="020B0609030804020204" pitchFamily="49" charset="0"/>
              </a:rPr>
              <a:t>&lt;</a:t>
            </a:r>
            <a:r>
              <a:rPr lang="pt-BR" sz="2800" b="1" dirty="0" err="1">
                <a:effectLst/>
                <a:latin typeface="Menlo" panose="020B0609030804020204" pitchFamily="49" charset="0"/>
              </a:rPr>
              <a:t>p</a:t>
            </a:r>
            <a:r>
              <a:rPr lang="pt-BR" sz="2800" b="1" dirty="0">
                <a:effectLst/>
                <a:latin typeface="Menlo" panose="020B0609030804020204" pitchFamily="49" charset="0"/>
              </a:rPr>
              <a:t>&gt; Faculdade &lt;/</a:t>
            </a:r>
            <a:r>
              <a:rPr lang="pt-BR" sz="2800" b="1" dirty="0" err="1">
                <a:effectLst/>
                <a:latin typeface="Menlo" panose="020B0609030804020204" pitchFamily="49" charset="0"/>
              </a:rPr>
              <a:t>p</a:t>
            </a:r>
            <a:r>
              <a:rPr lang="pt-BR" sz="2800" b="1" dirty="0"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3200" b="1" dirty="0">
                <a:effectLst/>
                <a:latin typeface="Menlo" panose="020B0609030804020204" pitchFamily="49" charset="0"/>
              </a:rPr>
              <a:t>&lt;/</a:t>
            </a:r>
            <a:r>
              <a:rPr lang="pt-BR" sz="3200" b="1" dirty="0" err="1">
                <a:effectLst/>
                <a:latin typeface="Menlo" panose="020B0609030804020204" pitchFamily="49" charset="0"/>
              </a:rPr>
              <a:t>div</a:t>
            </a:r>
            <a:r>
              <a:rPr lang="pt-BR" sz="3200" b="1" dirty="0"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03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E9AF1-2896-982B-89F7-44213636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Visualizando o código 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8A5F4EA-AB24-C33C-8DD6-BC1D867A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405" y="1443659"/>
            <a:ext cx="9220200" cy="5154018"/>
          </a:xfrm>
        </p:spPr>
      </p:pic>
    </p:spTree>
    <p:extLst>
      <p:ext uri="{BB962C8B-B14F-4D97-AF65-F5344CB8AC3E}">
        <p14:creationId xmlns:p14="http://schemas.microsoft.com/office/powerpoint/2010/main" val="38280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CA7E0-78C7-7B12-FA40-5A4E25D8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App.css</a:t>
            </a:r>
            <a:r>
              <a:rPr lang="pt-BR" dirty="0"/>
              <a:t> (Trabalhe de acordo com seu tema)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474CFC9-6110-A764-6187-12CA96B92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35" y="1690688"/>
            <a:ext cx="9069729" cy="5069906"/>
          </a:xfrm>
        </p:spPr>
      </p:pic>
    </p:spTree>
    <p:extLst>
      <p:ext uri="{BB962C8B-B14F-4D97-AF65-F5344CB8AC3E}">
        <p14:creationId xmlns:p14="http://schemas.microsoft.com/office/powerpoint/2010/main" val="27678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161E7-63FA-564E-C5BB-1A6BC37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componentes</a:t>
            </a:r>
          </a:p>
        </p:txBody>
      </p:sp>
      <p:pic>
        <p:nvPicPr>
          <p:cNvPr id="13" name="Espaço Reservado para Conteúdo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41CCED3-861E-5099-6AD5-D561DEC25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556" y="3429000"/>
            <a:ext cx="7271926" cy="2267855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469EE0-B5A4-4F21-906C-29E0F66025AD}"/>
              </a:ext>
            </a:extLst>
          </p:cNvPr>
          <p:cNvSpPr txBox="1"/>
          <p:nvPr/>
        </p:nvSpPr>
        <p:spPr>
          <a:xfrm>
            <a:off x="656985" y="1833803"/>
            <a:ext cx="59981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Criar um estrutura semelhante a </a:t>
            </a:r>
          </a:p>
          <a:p>
            <a:r>
              <a:rPr lang="pt-BR" sz="3200" dirty="0"/>
              <a:t>Imagem ao lado </a:t>
            </a:r>
          </a:p>
        </p:txBody>
      </p:sp>
    </p:spTree>
    <p:extLst>
      <p:ext uri="{BB962C8B-B14F-4D97-AF65-F5344CB8AC3E}">
        <p14:creationId xmlns:p14="http://schemas.microsoft.com/office/powerpoint/2010/main" val="79255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724E-9890-9AB3-7FB3-0549FD2A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err="1"/>
              <a:t>App.js</a:t>
            </a:r>
            <a:endParaRPr lang="pt-BR" dirty="0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4DE8A5-5C33-3A0C-6728-46F305BC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90" y="1528641"/>
            <a:ext cx="10308220" cy="5087645"/>
          </a:xfrm>
        </p:spPr>
      </p:pic>
    </p:spTree>
    <p:extLst>
      <p:ext uri="{BB962C8B-B14F-4D97-AF65-F5344CB8AC3E}">
        <p14:creationId xmlns:p14="http://schemas.microsoft.com/office/powerpoint/2010/main" val="370549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44879-B414-D852-EC99-ED5362B5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err="1"/>
              <a:t>index.js</a:t>
            </a:r>
            <a:endParaRPr lang="pt-BR" dirty="0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CBBD02E-3742-D7C0-2011-1A824495D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816" y="1690688"/>
            <a:ext cx="8816368" cy="4351338"/>
          </a:xfrm>
        </p:spPr>
      </p:pic>
    </p:spTree>
    <p:extLst>
      <p:ext uri="{BB962C8B-B14F-4D97-AF65-F5344CB8AC3E}">
        <p14:creationId xmlns:p14="http://schemas.microsoft.com/office/powerpoint/2010/main" val="180654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D07E2-4048-C461-B330-F3DB509A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os CSS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A75CC41-8599-3BB8-41E3-972A0759F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816" y="1690688"/>
            <a:ext cx="8816368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D52AC4-EC41-95FE-90DA-B8BE614C152C}"/>
              </a:ext>
            </a:extLst>
          </p:cNvPr>
          <p:cNvSpPr txBox="1"/>
          <p:nvPr/>
        </p:nvSpPr>
        <p:spPr>
          <a:xfrm>
            <a:off x="6886937" y="3429000"/>
            <a:ext cx="22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Recortar o conteúdo </a:t>
            </a:r>
          </a:p>
        </p:txBody>
      </p:sp>
    </p:spTree>
    <p:extLst>
      <p:ext uri="{BB962C8B-B14F-4D97-AF65-F5344CB8AC3E}">
        <p14:creationId xmlns:p14="http://schemas.microsoft.com/office/powerpoint/2010/main" val="23446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A3B98-1831-76DE-162C-EC427E6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DB9C178-CCEC-35A2-69CF-2226E603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321470" cy="36607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6038A6-4C5A-7807-6A50-FA2CE986B5EF}"/>
              </a:ext>
            </a:extLst>
          </p:cNvPr>
          <p:cNvSpPr txBox="1"/>
          <p:nvPr/>
        </p:nvSpPr>
        <p:spPr>
          <a:xfrm>
            <a:off x="5741043" y="3831220"/>
            <a:ext cx="21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Inserir em </a:t>
            </a:r>
            <a:r>
              <a:rPr lang="pt-BR" dirty="0" err="1">
                <a:highlight>
                  <a:srgbClr val="FFFF00"/>
                </a:highlight>
              </a:rPr>
              <a:t>estilo.css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29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58880-4A9D-947E-5FA8-183008D9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05" y="897561"/>
            <a:ext cx="6951562" cy="908090"/>
          </a:xfrm>
        </p:spPr>
        <p:txBody>
          <a:bodyPr/>
          <a:lstStyle/>
          <a:p>
            <a:r>
              <a:rPr lang="pt-BR" dirty="0"/>
              <a:t>Importar o arquivo </a:t>
            </a:r>
            <a:r>
              <a:rPr lang="pt-BR" dirty="0" err="1"/>
              <a:t>estilo.css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6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E184D05-65DC-3DC0-FBC1-85A906783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23" y="1997583"/>
            <a:ext cx="10515600" cy="3729627"/>
          </a:xfrm>
        </p:spPr>
      </p:pic>
    </p:spTree>
    <p:extLst>
      <p:ext uri="{BB962C8B-B14F-4D97-AF65-F5344CB8AC3E}">
        <p14:creationId xmlns:p14="http://schemas.microsoft.com/office/powerpoint/2010/main" val="28716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29727-9AD9-CEC5-2204-AEFE5255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projeto.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8F135-0B0F-1540-0BA7-32684BEA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Catalogo de produto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Passo 01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Definir local para salvar o projeto. </a:t>
            </a:r>
          </a:p>
          <a:p>
            <a:pPr>
              <a:buFont typeface="Wingdings" pitchFamily="2" charset="2"/>
              <a:buChar char="è"/>
            </a:pPr>
            <a:r>
              <a:rPr lang="pt-BR" b="1" dirty="0"/>
              <a:t>Desktop – Definir nome.</a:t>
            </a:r>
          </a:p>
          <a:p>
            <a:pPr marL="0" indent="0">
              <a:buNone/>
            </a:pPr>
            <a:r>
              <a:rPr lang="pt-BR" dirty="0"/>
              <a:t>     Criar o projeto </a:t>
            </a:r>
          </a:p>
          <a:p>
            <a:pPr>
              <a:buFont typeface="Wingdings" pitchFamily="2" charset="2"/>
              <a:buChar char="è"/>
            </a:pPr>
            <a:r>
              <a:rPr lang="pt-BR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npx</a:t>
            </a:r>
            <a:r>
              <a:rPr lang="pt-BR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pt-BR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pt-BR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pt-BR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-app .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57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17339-280C-30D5-4677-4EC9B100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Podemos criar mais classes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A07E1-8E23-EFE7-023F-3DEBB32B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B086CD-CCAE-09E6-F0EE-7AA820C2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2424365"/>
            <a:ext cx="10580366" cy="37525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D5CA7A3-7A2D-A308-B59C-3D7F53EF6329}"/>
                  </a:ext>
                </a:extLst>
              </p14:cNvPr>
              <p14:cNvContentPartPr/>
              <p14:nvPr/>
            </p14:nvContentPartPr>
            <p14:xfrm>
              <a:off x="7588549" y="4312121"/>
              <a:ext cx="1945800" cy="5364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D5CA7A3-7A2D-A308-B59C-3D7F53EF6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2429" y="4306001"/>
                <a:ext cx="1958040" cy="5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04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0C110-66B2-C948-14A1-11F9782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classe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5B1E5A8-4393-0FD0-F423-F4119F8F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56" y="2022395"/>
            <a:ext cx="10484644" cy="37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6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C01C5-D6D3-2E2F-C1BB-AA5557F4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 do arquivo </a:t>
            </a:r>
            <a:r>
              <a:rPr lang="pt-BR" dirty="0" err="1"/>
              <a:t>App.js</a:t>
            </a:r>
            <a:endParaRPr lang="pt-BR" dirty="0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A809080-CB4B-390B-6728-DF670320D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6480"/>
            <a:ext cx="10515600" cy="372962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9FF8F0F-CCD2-F78E-7D72-1A212239EACA}"/>
                  </a:ext>
                </a:extLst>
              </p14:cNvPr>
              <p14:cNvContentPartPr/>
              <p14:nvPr/>
            </p14:nvContentPartPr>
            <p14:xfrm>
              <a:off x="3988189" y="2262281"/>
              <a:ext cx="1209960" cy="6098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9FF8F0F-CCD2-F78E-7D72-1A212239EA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2069" y="2256161"/>
                <a:ext cx="12222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9C5846C-99DB-7A8D-DB13-6BEE9CFA7C53}"/>
                  </a:ext>
                </a:extLst>
              </p14:cNvPr>
              <p14:cNvContentPartPr/>
              <p14:nvPr/>
            </p14:nvContentPartPr>
            <p14:xfrm>
              <a:off x="1429669" y="4391681"/>
              <a:ext cx="990360" cy="4204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9C5846C-99DB-7A8D-DB13-6BEE9CFA7C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3549" y="4385561"/>
                <a:ext cx="10026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3F8E6C3-0584-3118-6811-30593AEF3DF1}"/>
                  </a:ext>
                </a:extLst>
              </p14:cNvPr>
              <p14:cNvContentPartPr/>
              <p14:nvPr/>
            </p14:nvContentPartPr>
            <p14:xfrm>
              <a:off x="5225149" y="3806681"/>
              <a:ext cx="1313640" cy="25200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3F8E6C3-0584-3118-6811-30593AEF3D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9029" y="3800561"/>
                <a:ext cx="13258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014D3B40-F412-0B8F-FBD8-A5E780E7345E}"/>
                  </a:ext>
                </a:extLst>
              </p14:cNvPr>
              <p14:cNvContentPartPr/>
              <p14:nvPr/>
            </p14:nvContentPartPr>
            <p14:xfrm>
              <a:off x="6696109" y="2494121"/>
              <a:ext cx="360" cy="36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014D3B40-F412-0B8F-FBD8-A5E780E734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9989" y="24880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16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E3DEF-900E-E497-2C56-91719B80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 do arquivo </a:t>
            </a:r>
            <a:r>
              <a:rPr lang="pt-BR" dirty="0" err="1"/>
              <a:t>App.css</a:t>
            </a:r>
            <a:endParaRPr lang="pt-BR" dirty="0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5A70879-E1EC-19E9-2B9A-3DD58915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95" y="1910607"/>
            <a:ext cx="11158810" cy="39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3651-C070-74A7-9EDB-8B725372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Cabeçalho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8842428-1FDA-2DB6-3D10-D4153ADE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4" y="1690688"/>
            <a:ext cx="11060906" cy="39230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DF73AFB-C92C-2926-5A95-E9A31C21F527}"/>
                  </a:ext>
                </a:extLst>
              </p14:cNvPr>
              <p14:cNvContentPartPr/>
              <p14:nvPr/>
            </p14:nvContentPartPr>
            <p14:xfrm>
              <a:off x="6332149" y="3718121"/>
              <a:ext cx="1122480" cy="5648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DF73AFB-C92C-2926-5A95-E9A31C21F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6029" y="3712001"/>
                <a:ext cx="1134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0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A098-0E26-0082-9BF0-D626FC3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mais o .</a:t>
            </a:r>
            <a:r>
              <a:rPr lang="pt-BR" dirty="0" err="1"/>
              <a:t>css</a:t>
            </a:r>
            <a:r>
              <a:rPr lang="pt-BR" dirty="0"/>
              <a:t> </a:t>
            </a:r>
          </a:p>
        </p:txBody>
      </p:sp>
      <p:pic>
        <p:nvPicPr>
          <p:cNvPr id="18" name="Espaço Reservado para Conteúdo 1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1E95F1B-5CB0-00D2-28D1-B82950508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412"/>
            <a:ext cx="10515600" cy="372962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F3F009FF-7B3D-F1CF-5E65-82BF95B9D34C}"/>
                  </a:ext>
                </a:extLst>
              </p14:cNvPr>
              <p14:cNvContentPartPr/>
              <p14:nvPr/>
            </p14:nvContentPartPr>
            <p14:xfrm>
              <a:off x="7623852" y="2047361"/>
              <a:ext cx="1156680" cy="59148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F3F009FF-7B3D-F1CF-5E65-82BF95B9D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7732" y="2041241"/>
                <a:ext cx="11689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D75A62F4-8338-36F6-E8C1-3DA96F0D49B3}"/>
                  </a:ext>
                </a:extLst>
              </p14:cNvPr>
              <p14:cNvContentPartPr/>
              <p14:nvPr/>
            </p14:nvContentPartPr>
            <p14:xfrm>
              <a:off x="4654572" y="3502121"/>
              <a:ext cx="1154880" cy="33012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D75A62F4-8338-36F6-E8C1-3DA96F0D49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8452" y="3496001"/>
                <a:ext cx="11671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83557721-07DC-7A23-89F4-228D833DD62D}"/>
                  </a:ext>
                </a:extLst>
              </p14:cNvPr>
              <p14:cNvContentPartPr/>
              <p14:nvPr/>
            </p14:nvContentPartPr>
            <p14:xfrm>
              <a:off x="4763292" y="2610761"/>
              <a:ext cx="498960" cy="27576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83557721-07DC-7A23-89F4-228D833DD6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7172" y="2604641"/>
                <a:ext cx="5112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5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0199A-B80B-B435-DCD8-CAE6890C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Styled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10ABF-8B4F-13F4-7E40-79EFB6E0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terminal pare a aplicação </a:t>
            </a:r>
          </a:p>
          <a:p>
            <a:r>
              <a:rPr lang="pt-BR" dirty="0" err="1"/>
              <a:t>Ctl</a:t>
            </a:r>
            <a:r>
              <a:rPr lang="pt-BR" dirty="0"/>
              <a:t> + C (Parar aplicação)</a:t>
            </a:r>
          </a:p>
          <a:p>
            <a:r>
              <a:rPr lang="pt-BR" dirty="0" err="1"/>
              <a:t>Ctl</a:t>
            </a:r>
            <a:r>
              <a:rPr lang="pt-BR" dirty="0"/>
              <a:t> + L (limpar terminal)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Instalar a ferramenta </a:t>
            </a:r>
          </a:p>
          <a:p>
            <a:pPr marL="0" indent="0">
              <a:buNone/>
            </a:pPr>
            <a:r>
              <a:rPr lang="pt-BR" dirty="0" err="1">
                <a:highlight>
                  <a:srgbClr val="FFFF00"/>
                </a:highlight>
              </a:rPr>
              <a:t>npm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 err="1">
                <a:highlight>
                  <a:srgbClr val="FFFF00"/>
                </a:highlight>
              </a:rPr>
              <a:t>install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 err="1">
                <a:highlight>
                  <a:srgbClr val="FFFF00"/>
                </a:highlight>
              </a:rPr>
              <a:t>styled</a:t>
            </a:r>
            <a:r>
              <a:rPr lang="pt-BR" dirty="0">
                <a:highlight>
                  <a:srgbClr val="FFFF00"/>
                </a:highlight>
              </a:rPr>
              <a:t>-componentes</a:t>
            </a:r>
          </a:p>
          <a:p>
            <a:pPr marL="0" indent="0">
              <a:buNone/>
            </a:pPr>
            <a:endParaRPr lang="pt-B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Abrir o arquivo </a:t>
            </a:r>
            <a:r>
              <a:rPr lang="pt-BR" dirty="0" err="1">
                <a:highlight>
                  <a:srgbClr val="FFFF00"/>
                </a:highlight>
              </a:rPr>
              <a:t>packge.json</a:t>
            </a:r>
            <a:endParaRPr lang="pt-BR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002D732-9510-44D7-8074-93C48654617F}"/>
                  </a:ext>
                </a:extLst>
              </p14:cNvPr>
              <p14:cNvContentPartPr/>
              <p14:nvPr/>
            </p14:nvContentPartPr>
            <p14:xfrm>
              <a:off x="2224932" y="800321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002D732-9510-44D7-8074-93C486546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812" y="7942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F014C60-9D2C-591C-20D4-E6043BC25F25}"/>
                  </a:ext>
                </a:extLst>
              </p14:cNvPr>
              <p14:cNvContentPartPr/>
              <p14:nvPr/>
            </p14:nvContentPartPr>
            <p14:xfrm>
              <a:off x="4365132" y="943961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F014C60-9D2C-591C-20D4-E6043BC25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012" y="9378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31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878ED-C423-E396-33A7-FF1DABE3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Conferindo a instalação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AD8B415F-4BF0-4C55-F954-5D0336141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04" y="1690688"/>
            <a:ext cx="10515600" cy="372962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D57CF86-D82D-1207-C4B0-CBCCD2AA7BBC}"/>
                  </a:ext>
                </a:extLst>
              </p14:cNvPr>
              <p14:cNvContentPartPr/>
              <p14:nvPr/>
            </p14:nvContentPartPr>
            <p14:xfrm>
              <a:off x="5300052" y="3761681"/>
              <a:ext cx="2268000" cy="1922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D57CF86-D82D-1207-C4B0-CBCCD2AA7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3932" y="3755561"/>
                <a:ext cx="2280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9572B63-B509-A571-0CE9-6801A842BE0C}"/>
                  </a:ext>
                </a:extLst>
              </p14:cNvPr>
              <p14:cNvContentPartPr/>
              <p14:nvPr/>
            </p14:nvContentPartPr>
            <p14:xfrm>
              <a:off x="8590092" y="4541441"/>
              <a:ext cx="360" cy="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9572B63-B509-A571-0CE9-6801A842BE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3972" y="453532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46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83AAA-FE6C-8AB6-CA2B-ADFC1757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.</a:t>
            </a:r>
            <a:r>
              <a:rPr lang="pt-BR" dirty="0" err="1"/>
              <a:t>css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A7E45881-BCE3-83E4-2BFC-1AF86E7F9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690" y="1351062"/>
            <a:ext cx="6835815" cy="5348667"/>
          </a:xfrm>
        </p:spPr>
      </p:pic>
    </p:spTree>
    <p:extLst>
      <p:ext uri="{BB962C8B-B14F-4D97-AF65-F5344CB8AC3E}">
        <p14:creationId xmlns:p14="http://schemas.microsoft.com/office/powerpoint/2010/main" val="2937824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8297-BABC-203B-0E1C-2AF9440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err="1"/>
              <a:t>App.js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35F9608-EFA4-F2B4-B67F-B6620A77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716" y="1374212"/>
            <a:ext cx="6754568" cy="5285095"/>
          </a:xfrm>
        </p:spPr>
      </p:pic>
    </p:spTree>
    <p:extLst>
      <p:ext uri="{BB962C8B-B14F-4D97-AF65-F5344CB8AC3E}">
        <p14:creationId xmlns:p14="http://schemas.microsoft.com/office/powerpoint/2010/main" val="274889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08642-96F1-A7BA-1683-A8BCADA7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669486"/>
            <a:ext cx="10515600" cy="5500085"/>
          </a:xfrm>
        </p:spPr>
        <p:txBody>
          <a:bodyPr/>
          <a:lstStyle/>
          <a:p>
            <a:r>
              <a:rPr lang="pt-BR" dirty="0"/>
              <a:t>Passo 02</a:t>
            </a:r>
          </a:p>
          <a:p>
            <a:r>
              <a:rPr lang="pt-BR" dirty="0"/>
              <a:t>Abrir o projeto no </a:t>
            </a:r>
            <a:r>
              <a:rPr lang="pt-BR" dirty="0" err="1"/>
              <a:t>VSCode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iniciar o projeto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>
                <a:solidFill>
                  <a:srgbClr val="38B9C7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pt-BR" dirty="0">
                <a:solidFill>
                  <a:srgbClr val="38B9C7"/>
                </a:solidFill>
                <a:effectLst/>
                <a:latin typeface="Menlo" panose="020B0609030804020204" pitchFamily="49" charset="0"/>
              </a:rPr>
              <a:t> start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package.json</a:t>
            </a:r>
            <a:r>
              <a:rPr lang="pt-BR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 (Configura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erif Pro" panose="02040603050405020204" pitchFamily="18" charset="0"/>
              </a:rPr>
              <a:t>ções do Projeto)</a:t>
            </a:r>
          </a:p>
          <a:p>
            <a:pPr marL="0" indent="0">
              <a:buNone/>
            </a:pPr>
            <a:r>
              <a:rPr lang="pt-BR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App.js</a:t>
            </a:r>
            <a:r>
              <a:rPr lang="pt-BR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 (Código que vamos programar 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erif Pro" panose="02040603050405020204" pitchFamily="18" charset="0"/>
              </a:rPr>
              <a:t>)</a:t>
            </a:r>
          </a:p>
          <a:p>
            <a:pPr marL="0" indent="0">
              <a:buNone/>
            </a:pPr>
            <a:r>
              <a:rPr lang="pt-BR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App.css</a:t>
            </a:r>
            <a:r>
              <a:rPr lang="pt-BR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 (Nossa Referencia)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Source Serif Pro" panose="020406030504050202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65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6C8E2-4787-151B-F6DF-B10E31A6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42" y="376451"/>
            <a:ext cx="10515600" cy="1325563"/>
          </a:xfrm>
        </p:spPr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  - completo </a:t>
            </a:r>
          </a:p>
        </p:txBody>
      </p:sp>
      <p:pic>
        <p:nvPicPr>
          <p:cNvPr id="5" name="Espaço Reservado para Conteúdo 4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3A912CB9-0075-FD72-5771-C77C7B5C2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095" y="488957"/>
            <a:ext cx="8218023" cy="6404549"/>
          </a:xfrm>
        </p:spPr>
      </p:pic>
    </p:spTree>
    <p:extLst>
      <p:ext uri="{BB962C8B-B14F-4D97-AF65-F5344CB8AC3E}">
        <p14:creationId xmlns:p14="http://schemas.microsoft.com/office/powerpoint/2010/main" val="24566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1DE2-0144-D8E7-3D80-BC46BB0F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655" y="700791"/>
            <a:ext cx="5034023" cy="1325563"/>
          </a:xfrm>
        </p:spPr>
        <p:txBody>
          <a:bodyPr/>
          <a:lstStyle/>
          <a:p>
            <a:r>
              <a:rPr lang="pt-BR" dirty="0" err="1"/>
              <a:t>App.js</a:t>
            </a:r>
            <a:br>
              <a:rPr lang="pt-BR" dirty="0"/>
            </a:br>
            <a:r>
              <a:rPr lang="pt-BR" dirty="0"/>
              <a:t>completo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22D066D-BF16-4AEF-F328-AF700DE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3" y="-1"/>
            <a:ext cx="8432448" cy="6571657"/>
          </a:xfrm>
        </p:spPr>
      </p:pic>
    </p:spTree>
    <p:extLst>
      <p:ext uri="{BB962C8B-B14F-4D97-AF65-F5344CB8AC3E}">
        <p14:creationId xmlns:p14="http://schemas.microsoft.com/office/powerpoint/2010/main" val="180528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BC03A-13B6-FD62-E253-A5A263B3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final primeira - Parte A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13915D-A307-6647-FD4F-5CA422633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6" y="1321039"/>
            <a:ext cx="11755056" cy="53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0E907-93F9-57D4-2861-07FFE8A8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App.js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92609-4D35-D964-BFD0-85BD7AF0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trabalhar dentro da </a:t>
            </a:r>
            <a:r>
              <a:rPr lang="pt-BR" dirty="0" err="1"/>
              <a:t>tag</a:t>
            </a:r>
            <a:r>
              <a:rPr lang="pt-BR" dirty="0"/>
              <a:t> &lt;header&gt;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className</a:t>
            </a:r>
            <a:r>
              <a:rPr lang="pt-B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"App-header"</a:t>
            </a: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endParaRPr lang="pt-BR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endParaRPr lang="pt-BR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endParaRPr lang="pt-B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03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F631C-09BB-BF1A-091C-9C0DA693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erif Pro" panose="02040603050405020204" pitchFamily="18" charset="0"/>
              </a:rPr>
              <a:t>App.css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0AD0E-BE3C-2A3C-17CF-ACF52880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Limpar todo </a:t>
            </a:r>
          </a:p>
          <a:p>
            <a:pPr marL="0" indent="0">
              <a:buNone/>
            </a:pPr>
            <a:r>
              <a:rPr lang="pt-BR" dirty="0"/>
              <a:t>  o conteúdo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Verificar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2749A73-4468-3D95-9A67-E5AE69D9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64" y="1257039"/>
            <a:ext cx="7309312" cy="49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757A5-70C4-B403-662C-0D7F7E71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5C01D7-63CD-4C7D-9E64-4207FD23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Tirar os excessos e suas referencias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logo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pt-B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r>
              <a:rPr lang="pt-B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31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9D672-E834-1A0B-F786-140F7F3B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className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D842D-B9DA-73D1-0DCB-44F5B480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Limpar as classes 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className</a:t>
            </a:r>
            <a:r>
              <a:rPr lang="pt-B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"App"</a:t>
            </a: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pt-B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pt-B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className</a:t>
            </a:r>
            <a:r>
              <a:rPr lang="pt-B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"App-header"</a:t>
            </a: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Vamos criar classes personalizadas 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dirty="0">
                <a:solidFill>
                  <a:srgbClr val="569CD6"/>
                </a:solidFill>
                <a:latin typeface="Menlo" panose="020B060903080402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pt-B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pt-B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90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FD8B1-D663-874B-BE88-0E5E589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Organizar 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9EAC4-5422-EAD7-A4B1-00D960A4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pastas referente ao que vai utilizar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Ex</a:t>
            </a:r>
            <a:r>
              <a:rPr lang="pt-BR" dirty="0"/>
              <a:t>: Imagens. </a:t>
            </a:r>
          </a:p>
          <a:p>
            <a:pPr marL="0" indent="0">
              <a:buNone/>
            </a:pPr>
            <a:r>
              <a:rPr lang="pt-BR" dirty="0"/>
              <a:t>(Tudo referente ao projeto) 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FE8C55A-2B1B-3CEA-B84D-1EE259AA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1" y="2357582"/>
            <a:ext cx="6090804" cy="40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6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34C1B-A40A-ECCA-DECC-4A502042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as </a:t>
            </a:r>
            <a:r>
              <a:rPr lang="pt-BR" dirty="0" err="1">
                <a:solidFill>
                  <a:srgbClr val="00B0F0"/>
                </a:solidFill>
              </a:rPr>
              <a:t>className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446506CF-D8A2-A436-8274-6F48F6A3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252" y="1506164"/>
            <a:ext cx="8481496" cy="4986711"/>
          </a:xfrm>
          <a:prstGeom prst="rect">
            <a:avLst/>
          </a:prstGeom>
        </p:spPr>
      </p:pic>
      <p:sp>
        <p:nvSpPr>
          <p:cNvPr id="5" name="Seta para Baixo 4">
            <a:extLst>
              <a:ext uri="{FF2B5EF4-FFF2-40B4-BE49-F238E27FC236}">
                <a16:creationId xmlns:a16="http://schemas.microsoft.com/office/drawing/2014/main" id="{0E9AA259-3BC9-E70E-7DCB-91BB8BFE2ABB}"/>
              </a:ext>
            </a:extLst>
          </p:cNvPr>
          <p:cNvSpPr/>
          <p:nvPr/>
        </p:nvSpPr>
        <p:spPr>
          <a:xfrm>
            <a:off x="7333673" y="812800"/>
            <a:ext cx="489527" cy="10898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95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367</Words>
  <Application>Microsoft Macintosh PowerPoint</Application>
  <PresentationFormat>Widescreen</PresentationFormat>
  <Paragraphs>100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Menlo</vt:lpstr>
      <vt:lpstr>Source Serif Pro</vt:lpstr>
      <vt:lpstr>Wingdings</vt:lpstr>
      <vt:lpstr>Tema do Office</vt:lpstr>
      <vt:lpstr>Iniciando um novo projeto</vt:lpstr>
      <vt:lpstr>Entendendo o projeto. </vt:lpstr>
      <vt:lpstr>Apresentação do PowerPoint</vt:lpstr>
      <vt:lpstr>App.js</vt:lpstr>
      <vt:lpstr>App.css</vt:lpstr>
      <vt:lpstr>import </vt:lpstr>
      <vt:lpstr>className</vt:lpstr>
      <vt:lpstr>Organizar o projeto </vt:lpstr>
      <vt:lpstr>Criando as className</vt:lpstr>
      <vt:lpstr>Importando uma imgem </vt:lpstr>
      <vt:lpstr>Inserindo a imagem </vt:lpstr>
      <vt:lpstr>Visualizando o código </vt:lpstr>
      <vt:lpstr>App.css (Trabalhe de acordo com seu tema)</vt:lpstr>
      <vt:lpstr>Organização dos componentes</vt:lpstr>
      <vt:lpstr>Arquivo App.js</vt:lpstr>
      <vt:lpstr>Arquivo index.js</vt:lpstr>
      <vt:lpstr>Organizando os CSS</vt:lpstr>
      <vt:lpstr>Apresentação do PowerPoint</vt:lpstr>
      <vt:lpstr>Importar o arquivo estilo.css </vt:lpstr>
      <vt:lpstr>Podemos criar mais classes </vt:lpstr>
      <vt:lpstr>Criando a classe</vt:lpstr>
      <vt:lpstr>Css do arquivo App.js</vt:lpstr>
      <vt:lpstr>Css do arquivo App.css</vt:lpstr>
      <vt:lpstr>Cabeçalho</vt:lpstr>
      <vt:lpstr>Trabalhando mais o .css </vt:lpstr>
      <vt:lpstr>Styled Components</vt:lpstr>
      <vt:lpstr>Conferindo a instalação</vt:lpstr>
      <vt:lpstr>Arquivos .css</vt:lpstr>
      <vt:lpstr>Arquivo App.js</vt:lpstr>
      <vt:lpstr>Css  - completo </vt:lpstr>
      <vt:lpstr>App.js completo</vt:lpstr>
      <vt:lpstr>Resultado final primeira - Parte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Tatisa Amanda França da Silva</dc:creator>
  <cp:lastModifiedBy>Tatisa Amanda França da Silva</cp:lastModifiedBy>
  <cp:revision>14</cp:revision>
  <dcterms:created xsi:type="dcterms:W3CDTF">2024-09-27T00:00:29Z</dcterms:created>
  <dcterms:modified xsi:type="dcterms:W3CDTF">2024-09-27T04:27:16Z</dcterms:modified>
</cp:coreProperties>
</file>